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cb9852ac6b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6cd290c524089"/>
  </p:sldMasterIdLst>
  <p:sldIdLst>
    <p:sldId xmlns:r="http://schemas.openxmlformats.org/officeDocument/2006/relationships" id="256" r:id="Rd30a96b697fa4cc8"/>
    <p:sldId xmlns:r="http://schemas.openxmlformats.org/officeDocument/2006/relationships" id="257" r:id="Rf73d6609ad9448de"/>
    <p:sldId xmlns:r="http://schemas.openxmlformats.org/officeDocument/2006/relationships" id="258" r:id="Rb82468b2a91e48fe"/>
    <p:sldId xmlns:r="http://schemas.openxmlformats.org/officeDocument/2006/relationships" id="259" r:id="R08cf6fae45964ff8"/>
    <p:sldId xmlns:r="http://schemas.openxmlformats.org/officeDocument/2006/relationships" id="260" r:id="R5ad7c1bfd4064be8"/>
    <p:sldId xmlns:r="http://schemas.openxmlformats.org/officeDocument/2006/relationships" id="261" r:id="R651cb3efded44dc5"/>
    <p:sldId xmlns:r="http://schemas.openxmlformats.org/officeDocument/2006/relationships" id="262" r:id="R990efa19412a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6cd290c524089" /><Relationship Type="http://schemas.openxmlformats.org/officeDocument/2006/relationships/slide" Target="/ppt/slides/slide1.xml" Id="Rd30a96b697fa4cc8" /><Relationship Type="http://schemas.openxmlformats.org/officeDocument/2006/relationships/slide" Target="/ppt/slides/slide2.xml" Id="Rf73d6609ad9448de" /><Relationship Type="http://schemas.openxmlformats.org/officeDocument/2006/relationships/slide" Target="/ppt/slides/slide3.xml" Id="Rb82468b2a91e48fe" /><Relationship Type="http://schemas.openxmlformats.org/officeDocument/2006/relationships/slide" Target="/ppt/slides/slide4.xml" Id="R08cf6fae45964ff8" /><Relationship Type="http://schemas.openxmlformats.org/officeDocument/2006/relationships/slide" Target="/ppt/slides/slide5.xml" Id="R5ad7c1bfd4064be8" /><Relationship Type="http://schemas.openxmlformats.org/officeDocument/2006/relationships/slide" Target="/ppt/slides/slide6.xml" Id="R651cb3efded44dc5" /><Relationship Type="http://schemas.openxmlformats.org/officeDocument/2006/relationships/slide" Target="/ppt/slides/slide7.xml" Id="R990efa19412a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2f2303437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f53e5fd714351" /><Relationship Type="http://schemas.openxmlformats.org/officeDocument/2006/relationships/theme" Target="/ppt/slideMasters/theme/theme1.xml" Id="Rb74f9ed2c796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ff53e5fd71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1a483df084c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258b91b3f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2f6caad2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8b9d59684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bc482816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ad1ad95a45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c7576e587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ULLENSVANG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ULLENSVANG REVISJON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9 493 404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878 683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BYE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MAGNUS BERGE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SVEIN OLSEN BRÅVOLL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TORDIS JOHANNE LUND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Kremarvegen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64 32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997 726 316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ULLENSVANG REVISJON AS</a:t>
            </a:r>
          </a:p>
        </p:txBody>
      </p:sp>
    </p:spTree>
  </p:cSld>
  <p:clrMapOvr>
    <a:masterClrMapping xmlns:a="http://schemas.openxmlformats.org/drawingml/2006/main"/>
  </p:clrMapOvr>
</p:sld>
</file>