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aa2fad902744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a4fefaf9d34781"/>
  </p:sldMasterIdLst>
  <p:sldIdLst>
    <p:sldId xmlns:r="http://schemas.openxmlformats.org/officeDocument/2006/relationships" id="256" r:id="R3179900a1b9144b4"/>
    <p:sldId xmlns:r="http://schemas.openxmlformats.org/officeDocument/2006/relationships" id="257" r:id="R036ef196fcc14e14"/>
    <p:sldId xmlns:r="http://schemas.openxmlformats.org/officeDocument/2006/relationships" id="258" r:id="R9426635fdb084b4a"/>
    <p:sldId xmlns:r="http://schemas.openxmlformats.org/officeDocument/2006/relationships" id="259" r:id="R7819f8d143064655"/>
    <p:sldId xmlns:r="http://schemas.openxmlformats.org/officeDocument/2006/relationships" id="260" r:id="Rc5e98603ae604a00"/>
    <p:sldId xmlns:r="http://schemas.openxmlformats.org/officeDocument/2006/relationships" id="261" r:id="R6492fe5625a14dcd"/>
    <p:sldId xmlns:r="http://schemas.openxmlformats.org/officeDocument/2006/relationships" id="262" r:id="Rb2c553b29bb54e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a4fefaf9d34781" /><Relationship Type="http://schemas.openxmlformats.org/officeDocument/2006/relationships/slide" Target="/ppt/slides/slide1.xml" Id="R3179900a1b9144b4" /><Relationship Type="http://schemas.openxmlformats.org/officeDocument/2006/relationships/slide" Target="/ppt/slides/slide2.xml" Id="R036ef196fcc14e14" /><Relationship Type="http://schemas.openxmlformats.org/officeDocument/2006/relationships/slide" Target="/ppt/slides/slide3.xml" Id="R9426635fdb084b4a" /><Relationship Type="http://schemas.openxmlformats.org/officeDocument/2006/relationships/slide" Target="/ppt/slides/slide4.xml" Id="R7819f8d143064655" /><Relationship Type="http://schemas.openxmlformats.org/officeDocument/2006/relationships/slide" Target="/ppt/slides/slide5.xml" Id="Rc5e98603ae604a00" /><Relationship Type="http://schemas.openxmlformats.org/officeDocument/2006/relationships/slide" Target="/ppt/slides/slide6.xml" Id="R6492fe5625a14dcd" /><Relationship Type="http://schemas.openxmlformats.org/officeDocument/2006/relationships/slide" Target="/ppt/slides/slide7.xml" Id="Rb2c553b29bb54e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a7180c1b140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654b311654472" /><Relationship Type="http://schemas.openxmlformats.org/officeDocument/2006/relationships/theme" Target="/ppt/slideMasters/theme/theme1.xml" Id="R600b3aed09fb46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3654b3116544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234a36ee346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080fcb33445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a2b8e38614a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41144855a4e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843e692754c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6b129097b42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edc947aaf4b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TRØNDERVET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TRØNDERVET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TRØNDERVET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TRØNDERVET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TRØNDERVET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TRØNDERVET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2 501 392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194 951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122 066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618 717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1 597 325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TRØNDERVET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GUNNAR BRUHEIM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TRØNDERVET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Høyeggen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997 640 551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TRØNDERVET AS</a:t>
            </a:r>
          </a:p>
        </p:txBody>
      </p:sp>
    </p:spTree>
  </p:cSld>
  <p:clrMapOvr>
    <a:masterClrMapping xmlns:a="http://schemas.openxmlformats.org/drawingml/2006/main"/>
  </p:clrMapOvr>
</p:sld>
</file>