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52e6efbef143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5c25be041a4530"/>
  </p:sldMasterIdLst>
  <p:sldIdLst>
    <p:sldId xmlns:r="http://schemas.openxmlformats.org/officeDocument/2006/relationships" id="256" r:id="Rcc898f4f02e74d1c"/>
    <p:sldId xmlns:r="http://schemas.openxmlformats.org/officeDocument/2006/relationships" id="257" r:id="R2b2c5057bd194eb3"/>
    <p:sldId xmlns:r="http://schemas.openxmlformats.org/officeDocument/2006/relationships" id="258" r:id="R2b7729ec12dd49a6"/>
    <p:sldId xmlns:r="http://schemas.openxmlformats.org/officeDocument/2006/relationships" id="259" r:id="R815abaa2822149d9"/>
    <p:sldId xmlns:r="http://schemas.openxmlformats.org/officeDocument/2006/relationships" id="260" r:id="R6d152346d27a4e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c25be041a4530" /><Relationship Type="http://schemas.openxmlformats.org/officeDocument/2006/relationships/slide" Target="/ppt/slides/slide1.xml" Id="Rcc898f4f02e74d1c" /><Relationship Type="http://schemas.openxmlformats.org/officeDocument/2006/relationships/slide" Target="/ppt/slides/slide2.xml" Id="R2b2c5057bd194eb3" /><Relationship Type="http://schemas.openxmlformats.org/officeDocument/2006/relationships/slide" Target="/ppt/slides/slide3.xml" Id="R2b7729ec12dd49a6" /><Relationship Type="http://schemas.openxmlformats.org/officeDocument/2006/relationships/slide" Target="/ppt/slides/slide4.xml" Id="R815abaa2822149d9" /><Relationship Type="http://schemas.openxmlformats.org/officeDocument/2006/relationships/slide" Target="/ppt/slides/slide5.xml" Id="R6d152346d27a4e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23c8ffd5340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1dc077cbf4660" /><Relationship Type="http://schemas.openxmlformats.org/officeDocument/2006/relationships/theme" Target="/ppt/slideMasters/theme/theme1.xml" Id="R452979b5ff5346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1dc077cbf46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374a6534447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b5c7d97984b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7c10793724f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6398cc65849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f6a5559d94b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WEBDESIGN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