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3ee044cbc549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94028ed74c4f7d"/>
  </p:sldMasterIdLst>
  <p:sldIdLst>
    <p:sldId xmlns:r="http://schemas.openxmlformats.org/officeDocument/2006/relationships" id="256" r:id="R5844862517904ef4"/>
    <p:sldId xmlns:r="http://schemas.openxmlformats.org/officeDocument/2006/relationships" id="257" r:id="R7b603008a21f46dd"/>
    <p:sldId xmlns:r="http://schemas.openxmlformats.org/officeDocument/2006/relationships" id="258" r:id="R846c3e11653d46a3"/>
    <p:sldId xmlns:r="http://schemas.openxmlformats.org/officeDocument/2006/relationships" id="259" r:id="R06098965b5804607"/>
    <p:sldId xmlns:r="http://schemas.openxmlformats.org/officeDocument/2006/relationships" id="260" r:id="Rbc2999a296ff4f0a"/>
    <p:sldId xmlns:r="http://schemas.openxmlformats.org/officeDocument/2006/relationships" id="261" r:id="R9dc245ecf8524dcb"/>
    <p:sldId xmlns:r="http://schemas.openxmlformats.org/officeDocument/2006/relationships" id="262" r:id="Rc927412ba48046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94028ed74c4f7d" /><Relationship Type="http://schemas.openxmlformats.org/officeDocument/2006/relationships/slide" Target="/ppt/slides/slide1.xml" Id="R5844862517904ef4" /><Relationship Type="http://schemas.openxmlformats.org/officeDocument/2006/relationships/slide" Target="/ppt/slides/slide2.xml" Id="R7b603008a21f46dd" /><Relationship Type="http://schemas.openxmlformats.org/officeDocument/2006/relationships/slide" Target="/ppt/slides/slide3.xml" Id="R846c3e11653d46a3" /><Relationship Type="http://schemas.openxmlformats.org/officeDocument/2006/relationships/slide" Target="/ppt/slides/slide4.xml" Id="R06098965b5804607" /><Relationship Type="http://schemas.openxmlformats.org/officeDocument/2006/relationships/slide" Target="/ppt/slides/slide5.xml" Id="Rbc2999a296ff4f0a" /><Relationship Type="http://schemas.openxmlformats.org/officeDocument/2006/relationships/slide" Target="/ppt/slides/slide6.xml" Id="R9dc245ecf8524dcb" /><Relationship Type="http://schemas.openxmlformats.org/officeDocument/2006/relationships/slide" Target="/ppt/slides/slide7.xml" Id="Rc927412ba48046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79f04113b4d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75033adb24289" /><Relationship Type="http://schemas.openxmlformats.org/officeDocument/2006/relationships/theme" Target="/ppt/slideMasters/theme/theme1.xml" Id="R14ee6635959b49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b75033adb242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93990dc404f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db93f72e24b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467a1b61b4f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70d46a6e940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f27d7b6f946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7df7fee6344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f8357048b45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CARTER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CARTER INVEST AS ble etablert [år] og holder til i Hvasser.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17 227 196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17 130 342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22 781 349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22 900 242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CAROLINA TOLL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ANDRE KJÆR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Fynveien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3148 Hvasser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997 604 601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