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4886d7d27a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ca4f74d9a3403f"/>
  </p:sldMasterIdLst>
  <p:sldIdLst>
    <p:sldId xmlns:r="http://schemas.openxmlformats.org/officeDocument/2006/relationships" id="256" r:id="Rc039913f2ca5464d"/>
    <p:sldId xmlns:r="http://schemas.openxmlformats.org/officeDocument/2006/relationships" id="257" r:id="Rdf2238961ef8449a"/>
    <p:sldId xmlns:r="http://schemas.openxmlformats.org/officeDocument/2006/relationships" id="258" r:id="Rd016c2da5df34eb3"/>
    <p:sldId xmlns:r="http://schemas.openxmlformats.org/officeDocument/2006/relationships" id="259" r:id="R512e2e6421674c71"/>
    <p:sldId xmlns:r="http://schemas.openxmlformats.org/officeDocument/2006/relationships" id="260" r:id="Rf3407a89d6ff4096"/>
    <p:sldId xmlns:r="http://schemas.openxmlformats.org/officeDocument/2006/relationships" id="261" r:id="Rded097cf2ec54b24"/>
    <p:sldId xmlns:r="http://schemas.openxmlformats.org/officeDocument/2006/relationships" id="262" r:id="R97e0fa5e3ab3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a4f74d9a3403f" /><Relationship Type="http://schemas.openxmlformats.org/officeDocument/2006/relationships/slide" Target="/ppt/slides/slide1.xml" Id="Rc039913f2ca5464d" /><Relationship Type="http://schemas.openxmlformats.org/officeDocument/2006/relationships/slide" Target="/ppt/slides/slide2.xml" Id="Rdf2238961ef8449a" /><Relationship Type="http://schemas.openxmlformats.org/officeDocument/2006/relationships/slide" Target="/ppt/slides/slide3.xml" Id="Rd016c2da5df34eb3" /><Relationship Type="http://schemas.openxmlformats.org/officeDocument/2006/relationships/slide" Target="/ppt/slides/slide4.xml" Id="R512e2e6421674c71" /><Relationship Type="http://schemas.openxmlformats.org/officeDocument/2006/relationships/slide" Target="/ppt/slides/slide5.xml" Id="Rf3407a89d6ff4096" /><Relationship Type="http://schemas.openxmlformats.org/officeDocument/2006/relationships/slide" Target="/ppt/slides/slide6.xml" Id="Rded097cf2ec54b24" /><Relationship Type="http://schemas.openxmlformats.org/officeDocument/2006/relationships/slide" Target="/ppt/slides/slide7.xml" Id="R97e0fa5e3ab3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34810508ed4e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de1f75fb34dbc" /><Relationship Type="http://schemas.openxmlformats.org/officeDocument/2006/relationships/theme" Target="/ppt/slideMasters/theme/theme1.xml" Id="R4960769e2d1a4b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de1f75fb34d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b29bb7bde40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70c5f5e740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edacc7175645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8e630260647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d1146f962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6bf3975840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be8d9103e48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YBIN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YBIN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14 093 260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3 605 466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2 956 111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15 067 491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 –  72,0 %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 STEUERBERATUNGSGES. MBH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ALEXANDRE WEGENER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JOACHIM SVANTE HASENMÜLLER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Bleikeråsen 174A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997 586 484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YBIN AS</a:t>
            </a:r>
          </a:p>
        </p:txBody>
      </p:sp>
    </p:spTree>
  </p:cSld>
  <p:clrMapOvr>
    <a:masterClrMapping xmlns:a="http://schemas.openxmlformats.org/drawingml/2006/main"/>
  </p:clrMapOvr>
</p:sld>
</file>