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9e4994e384c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210cb461e4225"/>
  </p:sldMasterIdLst>
  <p:sldIdLst>
    <p:sldId xmlns:r="http://schemas.openxmlformats.org/officeDocument/2006/relationships" id="256" r:id="R7711a4604f164361"/>
    <p:sldId xmlns:r="http://schemas.openxmlformats.org/officeDocument/2006/relationships" id="257" r:id="R8d7dddbffb114a10"/>
    <p:sldId xmlns:r="http://schemas.openxmlformats.org/officeDocument/2006/relationships" id="258" r:id="R3cf08e8bec244e1f"/>
    <p:sldId xmlns:r="http://schemas.openxmlformats.org/officeDocument/2006/relationships" id="259" r:id="R083e00df70134edc"/>
    <p:sldId xmlns:r="http://schemas.openxmlformats.org/officeDocument/2006/relationships" id="260" r:id="Rc648ff6ebedc4eeb"/>
    <p:sldId xmlns:r="http://schemas.openxmlformats.org/officeDocument/2006/relationships" id="261" r:id="R13215c40cb6242fc"/>
    <p:sldId xmlns:r="http://schemas.openxmlformats.org/officeDocument/2006/relationships" id="262" r:id="Rcda9c2c76797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210cb461e4225" /><Relationship Type="http://schemas.openxmlformats.org/officeDocument/2006/relationships/slide" Target="/ppt/slides/slide1.xml" Id="R7711a4604f164361" /><Relationship Type="http://schemas.openxmlformats.org/officeDocument/2006/relationships/slide" Target="/ppt/slides/slide2.xml" Id="R8d7dddbffb114a10" /><Relationship Type="http://schemas.openxmlformats.org/officeDocument/2006/relationships/slide" Target="/ppt/slides/slide3.xml" Id="R3cf08e8bec244e1f" /><Relationship Type="http://schemas.openxmlformats.org/officeDocument/2006/relationships/slide" Target="/ppt/slides/slide4.xml" Id="R083e00df70134edc" /><Relationship Type="http://schemas.openxmlformats.org/officeDocument/2006/relationships/slide" Target="/ppt/slides/slide5.xml" Id="Rc648ff6ebedc4eeb" /><Relationship Type="http://schemas.openxmlformats.org/officeDocument/2006/relationships/slide" Target="/ppt/slides/slide6.xml" Id="R13215c40cb6242fc" /><Relationship Type="http://schemas.openxmlformats.org/officeDocument/2006/relationships/slide" Target="/ppt/slides/slide7.xml" Id="Rcda9c2c76797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011db9159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801d201d4757" /><Relationship Type="http://schemas.openxmlformats.org/officeDocument/2006/relationships/theme" Target="/ppt/slideMasters/theme/theme1.xml" Id="R4a2f24be643a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e801d201d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cff178544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06883ed5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79ded65b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8206d3848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719c2d63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7751046246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1341d075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DIONYSOS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DIONYSOS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2 001 369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24 854 854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25 159 696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SKOGHOLT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SKOGHOLT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harald@hskogholt.no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997 580 222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DIONYSOS INVEST AS</a:t>
            </a:r>
          </a:p>
        </p:txBody>
      </p:sp>
    </p:spTree>
  </p:cSld>
  <p:clrMapOvr>
    <a:masterClrMapping xmlns:a="http://schemas.openxmlformats.org/drawingml/2006/main"/>
  </p:clrMapOvr>
</p:sld>
</file>