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12e15616f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cc12384dd40b3"/>
  </p:sldMasterIdLst>
  <p:sldIdLst>
    <p:sldId xmlns:r="http://schemas.openxmlformats.org/officeDocument/2006/relationships" id="256" r:id="R0930b8a56f914cd3"/>
    <p:sldId xmlns:r="http://schemas.openxmlformats.org/officeDocument/2006/relationships" id="257" r:id="R8f41342be8e24e85"/>
    <p:sldId xmlns:r="http://schemas.openxmlformats.org/officeDocument/2006/relationships" id="258" r:id="R02e7670473ab4f74"/>
    <p:sldId xmlns:r="http://schemas.openxmlformats.org/officeDocument/2006/relationships" id="259" r:id="Rfe20e60fe8784faf"/>
    <p:sldId xmlns:r="http://schemas.openxmlformats.org/officeDocument/2006/relationships" id="260" r:id="R59d3e7c8b0a14f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cc12384dd40b3" /><Relationship Type="http://schemas.openxmlformats.org/officeDocument/2006/relationships/slide" Target="/ppt/slides/slide1.xml" Id="R0930b8a56f914cd3" /><Relationship Type="http://schemas.openxmlformats.org/officeDocument/2006/relationships/slide" Target="/ppt/slides/slide2.xml" Id="R8f41342be8e24e85" /><Relationship Type="http://schemas.openxmlformats.org/officeDocument/2006/relationships/slide" Target="/ppt/slides/slide3.xml" Id="R02e7670473ab4f74" /><Relationship Type="http://schemas.openxmlformats.org/officeDocument/2006/relationships/slide" Target="/ppt/slides/slide4.xml" Id="Rfe20e60fe8784faf" /><Relationship Type="http://schemas.openxmlformats.org/officeDocument/2006/relationships/slide" Target="/ppt/slides/slide5.xml" Id="R59d3e7c8b0a14f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7de915d65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31a60bd454587" /><Relationship Type="http://schemas.openxmlformats.org/officeDocument/2006/relationships/theme" Target="/ppt/slideMasters/theme/theme1.xml" Id="R9f133399ca15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31a60bd45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273098ff6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1434d195b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3312d08343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2af646f4249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ab5c61a5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HOLMEN SPESIALFOND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SPESIALFOND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SPESIALFOND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SPESIALFOND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SPESIALFOND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SPESIALFOND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 brygge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post@holmenfond.no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www.holmenfond.no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997 552 733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SPESIALFOND</a:t>
            </a:r>
          </a:p>
        </p:txBody>
      </p:sp>
    </p:spTree>
  </p:cSld>
  <p:clrMapOvr>
    <a:masterClrMapping xmlns:a="http://schemas.openxmlformats.org/drawingml/2006/main"/>
  </p:clrMapOvr>
</p:sld>
</file>