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309c0fcfdb43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7b0962d00b499b"/>
  </p:sldMasterIdLst>
  <p:sldIdLst>
    <p:sldId xmlns:r="http://schemas.openxmlformats.org/officeDocument/2006/relationships" id="256" r:id="Rc82395f0cb6d467e"/>
    <p:sldId xmlns:r="http://schemas.openxmlformats.org/officeDocument/2006/relationships" id="257" r:id="R65147a9ec22c4de2"/>
    <p:sldId xmlns:r="http://schemas.openxmlformats.org/officeDocument/2006/relationships" id="258" r:id="R167a500e589746fa"/>
    <p:sldId xmlns:r="http://schemas.openxmlformats.org/officeDocument/2006/relationships" id="259" r:id="Rbe5bf031cf964584"/>
    <p:sldId xmlns:r="http://schemas.openxmlformats.org/officeDocument/2006/relationships" id="260" r:id="R1f2fb64dcaec485c"/>
    <p:sldId xmlns:r="http://schemas.openxmlformats.org/officeDocument/2006/relationships" id="261" r:id="R373e5e10530543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b0962d00b499b" /><Relationship Type="http://schemas.openxmlformats.org/officeDocument/2006/relationships/slide" Target="/ppt/slides/slide1.xml" Id="Rc82395f0cb6d467e" /><Relationship Type="http://schemas.openxmlformats.org/officeDocument/2006/relationships/slide" Target="/ppt/slides/slide2.xml" Id="R65147a9ec22c4de2" /><Relationship Type="http://schemas.openxmlformats.org/officeDocument/2006/relationships/slide" Target="/ppt/slides/slide3.xml" Id="R167a500e589746fa" /><Relationship Type="http://schemas.openxmlformats.org/officeDocument/2006/relationships/slide" Target="/ppt/slides/slide4.xml" Id="Rbe5bf031cf964584" /><Relationship Type="http://schemas.openxmlformats.org/officeDocument/2006/relationships/slide" Target="/ppt/slides/slide5.xml" Id="R1f2fb64dcaec485c" /><Relationship Type="http://schemas.openxmlformats.org/officeDocument/2006/relationships/slide" Target="/ppt/slides/slide6.xml" Id="R373e5e10530543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5826ab8ff47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526ccc13e4b68" /><Relationship Type="http://schemas.openxmlformats.org/officeDocument/2006/relationships/theme" Target="/ppt/slideMasters/theme/theme1.xml" Id="R0c169cde138f48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4526ccc13e4b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e24df986442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9f28ae50649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93bbac9cc49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c962d22cf47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90c2b084b42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c4f3b3be244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SPAREBANK1STIFTELSEN HALDEN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SPAREBANK1STIFTELSEN HALDEN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109 301 286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60 588 988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60 588 988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592 495 985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628 164 930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Wiels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post@sparebankstiftelsenhalden.no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www.sparebankstiftelsenhalden.no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997 534 484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SPAREBANK1STIFTELSEN HALDEN</a:t>
            </a:r>
          </a:p>
        </p:txBody>
      </p:sp>
    </p:spTree>
  </p:cSld>
  <p:clrMapOvr>
    <a:masterClrMapping xmlns:a="http://schemas.openxmlformats.org/drawingml/2006/main"/>
  </p:clrMapOvr>
</p:sld>
</file>