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0489e046b84f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168922e0143d9"/>
  </p:sldMasterIdLst>
  <p:sldIdLst>
    <p:sldId xmlns:r="http://schemas.openxmlformats.org/officeDocument/2006/relationships" id="256" r:id="Rbba1680877644dbf"/>
    <p:sldId xmlns:r="http://schemas.openxmlformats.org/officeDocument/2006/relationships" id="257" r:id="Rce6b16d62aad4274"/>
    <p:sldId xmlns:r="http://schemas.openxmlformats.org/officeDocument/2006/relationships" id="258" r:id="Rb54a639930454012"/>
    <p:sldId xmlns:r="http://schemas.openxmlformats.org/officeDocument/2006/relationships" id="259" r:id="R2160852cface454f"/>
    <p:sldId xmlns:r="http://schemas.openxmlformats.org/officeDocument/2006/relationships" id="260" r:id="R63f9c0350a2f405f"/>
    <p:sldId xmlns:r="http://schemas.openxmlformats.org/officeDocument/2006/relationships" id="261" r:id="R3bbe4fdf19bc43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168922e0143d9" /><Relationship Type="http://schemas.openxmlformats.org/officeDocument/2006/relationships/slide" Target="/ppt/slides/slide1.xml" Id="Rbba1680877644dbf" /><Relationship Type="http://schemas.openxmlformats.org/officeDocument/2006/relationships/slide" Target="/ppt/slides/slide2.xml" Id="Rce6b16d62aad4274" /><Relationship Type="http://schemas.openxmlformats.org/officeDocument/2006/relationships/slide" Target="/ppt/slides/slide3.xml" Id="Rb54a639930454012" /><Relationship Type="http://schemas.openxmlformats.org/officeDocument/2006/relationships/slide" Target="/ppt/slides/slide4.xml" Id="R2160852cface454f" /><Relationship Type="http://schemas.openxmlformats.org/officeDocument/2006/relationships/slide" Target="/ppt/slides/slide5.xml" Id="R63f9c0350a2f405f" /><Relationship Type="http://schemas.openxmlformats.org/officeDocument/2006/relationships/slide" Target="/ppt/slides/slide6.xml" Id="R3bbe4fdf19bc43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8acc850c443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3c59898d54b93" /><Relationship Type="http://schemas.openxmlformats.org/officeDocument/2006/relationships/theme" Target="/ppt/slideMasters/theme/theme1.xml" Id="Rda792f88823d46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63c59898d54b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47586c2b54b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9582861cf48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0e94801bf47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3c276757a47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f26b660f54f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6e69e0b7c48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STIFTELSEN ØSTFOLD AKERSHUS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ØSTFOLD AKERSHUS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−5 040 019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288 291 588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2 134 847 474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2 194 591 491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43E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