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3ac47a8e8242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b4bec5d6584667"/>
  </p:sldMasterIdLst>
  <p:sldIdLst>
    <p:sldId xmlns:r="http://schemas.openxmlformats.org/officeDocument/2006/relationships" id="256" r:id="R69d35f9b43e74020"/>
    <p:sldId xmlns:r="http://schemas.openxmlformats.org/officeDocument/2006/relationships" id="257" r:id="Rba2e4305a90948ea"/>
    <p:sldId xmlns:r="http://schemas.openxmlformats.org/officeDocument/2006/relationships" id="258" r:id="R596c6383866b44ab"/>
    <p:sldId xmlns:r="http://schemas.openxmlformats.org/officeDocument/2006/relationships" id="259" r:id="R2d6c5f393101459d"/>
    <p:sldId xmlns:r="http://schemas.openxmlformats.org/officeDocument/2006/relationships" id="260" r:id="R8acabe0c3cf14e64"/>
    <p:sldId xmlns:r="http://schemas.openxmlformats.org/officeDocument/2006/relationships" id="261" r:id="R641c8f194ce9462f"/>
    <p:sldId xmlns:r="http://schemas.openxmlformats.org/officeDocument/2006/relationships" id="262" r:id="Rfd03a9ebdff24b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b4bec5d6584667" /><Relationship Type="http://schemas.openxmlformats.org/officeDocument/2006/relationships/slide" Target="/ppt/slides/slide1.xml" Id="R69d35f9b43e74020" /><Relationship Type="http://schemas.openxmlformats.org/officeDocument/2006/relationships/slide" Target="/ppt/slides/slide2.xml" Id="Rba2e4305a90948ea" /><Relationship Type="http://schemas.openxmlformats.org/officeDocument/2006/relationships/slide" Target="/ppt/slides/slide3.xml" Id="R596c6383866b44ab" /><Relationship Type="http://schemas.openxmlformats.org/officeDocument/2006/relationships/slide" Target="/ppt/slides/slide4.xml" Id="R2d6c5f393101459d" /><Relationship Type="http://schemas.openxmlformats.org/officeDocument/2006/relationships/slide" Target="/ppt/slides/slide5.xml" Id="R8acabe0c3cf14e64" /><Relationship Type="http://schemas.openxmlformats.org/officeDocument/2006/relationships/slide" Target="/ppt/slides/slide6.xml" Id="R641c8f194ce9462f" /><Relationship Type="http://schemas.openxmlformats.org/officeDocument/2006/relationships/slide" Target="/ppt/slides/slide7.xml" Id="Rfd03a9ebdff24b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94bf76e08647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26b48bc6f4388" /><Relationship Type="http://schemas.openxmlformats.org/officeDocument/2006/relationships/theme" Target="/ppt/slideMasters/theme/theme1.xml" Id="R714e95eced6b48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626b48bc6f43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61efd1d7544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07783951440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f2b111a444e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01ba2838e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6a1dd86744d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9d970e0b147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0c6f5bd2b40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RK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RK RÅDGIVNING AS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2 673 762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496 985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816 008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REVISORKONSULT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20 21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997 472 187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RÅDGIVNING AS</a:t>
            </a:r>
          </a:p>
        </p:txBody>
      </p:sp>
    </p:spTree>
  </p:cSld>
  <p:clrMapOvr>
    <a:masterClrMapping xmlns:a="http://schemas.openxmlformats.org/drawingml/2006/main"/>
  </p:clrMapOvr>
</p:sld>
</file>