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ed3c62c3e544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2967b5cee64752"/>
  </p:sldMasterIdLst>
  <p:sldIdLst>
    <p:sldId xmlns:r="http://schemas.openxmlformats.org/officeDocument/2006/relationships" id="256" r:id="R602a79345ce44d1e"/>
    <p:sldId xmlns:r="http://schemas.openxmlformats.org/officeDocument/2006/relationships" id="257" r:id="R1f1126f85a264178"/>
    <p:sldId xmlns:r="http://schemas.openxmlformats.org/officeDocument/2006/relationships" id="258" r:id="Rae82db5af04f4df6"/>
    <p:sldId xmlns:r="http://schemas.openxmlformats.org/officeDocument/2006/relationships" id="259" r:id="R3886ab19af154047"/>
    <p:sldId xmlns:r="http://schemas.openxmlformats.org/officeDocument/2006/relationships" id="260" r:id="Rbb4cebf9f2d04a95"/>
    <p:sldId xmlns:r="http://schemas.openxmlformats.org/officeDocument/2006/relationships" id="261" r:id="R0c28205af7d14ce0"/>
    <p:sldId xmlns:r="http://schemas.openxmlformats.org/officeDocument/2006/relationships" id="262" r:id="R6049bfea362347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2967b5cee64752" /><Relationship Type="http://schemas.openxmlformats.org/officeDocument/2006/relationships/slide" Target="/ppt/slides/slide1.xml" Id="R602a79345ce44d1e" /><Relationship Type="http://schemas.openxmlformats.org/officeDocument/2006/relationships/slide" Target="/ppt/slides/slide2.xml" Id="R1f1126f85a264178" /><Relationship Type="http://schemas.openxmlformats.org/officeDocument/2006/relationships/slide" Target="/ppt/slides/slide3.xml" Id="Rae82db5af04f4df6" /><Relationship Type="http://schemas.openxmlformats.org/officeDocument/2006/relationships/slide" Target="/ppt/slides/slide4.xml" Id="R3886ab19af154047" /><Relationship Type="http://schemas.openxmlformats.org/officeDocument/2006/relationships/slide" Target="/ppt/slides/slide5.xml" Id="Rbb4cebf9f2d04a95" /><Relationship Type="http://schemas.openxmlformats.org/officeDocument/2006/relationships/slide" Target="/ppt/slides/slide6.xml" Id="R0c28205af7d14ce0" /><Relationship Type="http://schemas.openxmlformats.org/officeDocument/2006/relationships/slide" Target="/ppt/slides/slide7.xml" Id="R6049bfea362347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806b067f8747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238a49dde94345" /><Relationship Type="http://schemas.openxmlformats.org/officeDocument/2006/relationships/theme" Target="/ppt/slideMasters/theme/theme1.xml" Id="R7fb180bb51084c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238a49dde943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fcba66caac48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cdd324b92c40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2991148ae742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1edd9900d24e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7dcbf1ff8645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8bd4b2e9c9476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07bf20496548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DELOITTE SERVICES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DELOITTE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DELOITTE SERVICES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DELOITTE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DELOITTE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DELOITTE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43 713 757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1 065 381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966 022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3 898 807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19 053 876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DELOITTE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DELOITTE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DELOITTE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27 90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997 459 709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DELOITTE SERVICES AS</a:t>
            </a:r>
          </a:p>
        </p:txBody>
      </p:sp>
    </p:spTree>
  </p:cSld>
  <p:clrMapOvr>
    <a:masterClrMapping xmlns:a="http://schemas.openxmlformats.org/drawingml/2006/main"/>
  </p:clrMapOvr>
</p:sld>
</file>