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c3ace8dee440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9d5e2a8321402a"/>
  </p:sldMasterIdLst>
  <p:sldIdLst>
    <p:sldId xmlns:r="http://schemas.openxmlformats.org/officeDocument/2006/relationships" id="256" r:id="Rd72f8b20daa64c92"/>
    <p:sldId xmlns:r="http://schemas.openxmlformats.org/officeDocument/2006/relationships" id="257" r:id="Rf2deeeddc49c4383"/>
    <p:sldId xmlns:r="http://schemas.openxmlformats.org/officeDocument/2006/relationships" id="258" r:id="R744c0ad834d94478"/>
    <p:sldId xmlns:r="http://schemas.openxmlformats.org/officeDocument/2006/relationships" id="259" r:id="R0770fd8363194769"/>
    <p:sldId xmlns:r="http://schemas.openxmlformats.org/officeDocument/2006/relationships" id="260" r:id="Rf70739f28ca64030"/>
    <p:sldId xmlns:r="http://schemas.openxmlformats.org/officeDocument/2006/relationships" id="261" r:id="R56e38961a0fa48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9d5e2a8321402a" /><Relationship Type="http://schemas.openxmlformats.org/officeDocument/2006/relationships/slide" Target="/ppt/slides/slide1.xml" Id="Rd72f8b20daa64c92" /><Relationship Type="http://schemas.openxmlformats.org/officeDocument/2006/relationships/slide" Target="/ppt/slides/slide2.xml" Id="Rf2deeeddc49c4383" /><Relationship Type="http://schemas.openxmlformats.org/officeDocument/2006/relationships/slide" Target="/ppt/slides/slide3.xml" Id="R744c0ad834d94478" /><Relationship Type="http://schemas.openxmlformats.org/officeDocument/2006/relationships/slide" Target="/ppt/slides/slide4.xml" Id="R0770fd8363194769" /><Relationship Type="http://schemas.openxmlformats.org/officeDocument/2006/relationships/slide" Target="/ppt/slides/slide5.xml" Id="Rf70739f28ca64030" /><Relationship Type="http://schemas.openxmlformats.org/officeDocument/2006/relationships/slide" Target="/ppt/slides/slide6.xml" Id="R56e38961a0fa48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a33e9d069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3ef04e52a4109" /><Relationship Type="http://schemas.openxmlformats.org/officeDocument/2006/relationships/theme" Target="/ppt/slideMasters/theme/theme1.xml" Id="R7250257da67044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13ef04e52a41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229e6fa334d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596dc76bf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6d3f45a5947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8fb250f014c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6c2979fac4b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dfbc7efde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DELOITTE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