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04aa7df37c41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14bab76e1b496a"/>
  </p:sldMasterIdLst>
  <p:sldIdLst>
    <p:sldId xmlns:r="http://schemas.openxmlformats.org/officeDocument/2006/relationships" id="256" r:id="R9336699f9ff34f65"/>
    <p:sldId xmlns:r="http://schemas.openxmlformats.org/officeDocument/2006/relationships" id="257" r:id="R6b9ac14e51de4e1b"/>
    <p:sldId xmlns:r="http://schemas.openxmlformats.org/officeDocument/2006/relationships" id="258" r:id="Ra17b7830051f400d"/>
    <p:sldId xmlns:r="http://schemas.openxmlformats.org/officeDocument/2006/relationships" id="259" r:id="R9b2118e616464cdd"/>
    <p:sldId xmlns:r="http://schemas.openxmlformats.org/officeDocument/2006/relationships" id="260" r:id="Re027ec38c4954b25"/>
    <p:sldId xmlns:r="http://schemas.openxmlformats.org/officeDocument/2006/relationships" id="261" r:id="R2216231c2ca94316"/>
    <p:sldId xmlns:r="http://schemas.openxmlformats.org/officeDocument/2006/relationships" id="262" r:id="R424c9c6f545f49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14bab76e1b496a" /><Relationship Type="http://schemas.openxmlformats.org/officeDocument/2006/relationships/slide" Target="/ppt/slides/slide1.xml" Id="R9336699f9ff34f65" /><Relationship Type="http://schemas.openxmlformats.org/officeDocument/2006/relationships/slide" Target="/ppt/slides/slide2.xml" Id="R6b9ac14e51de4e1b" /><Relationship Type="http://schemas.openxmlformats.org/officeDocument/2006/relationships/slide" Target="/ppt/slides/slide3.xml" Id="Ra17b7830051f400d" /><Relationship Type="http://schemas.openxmlformats.org/officeDocument/2006/relationships/slide" Target="/ppt/slides/slide4.xml" Id="R9b2118e616464cdd" /><Relationship Type="http://schemas.openxmlformats.org/officeDocument/2006/relationships/slide" Target="/ppt/slides/slide5.xml" Id="Re027ec38c4954b25" /><Relationship Type="http://schemas.openxmlformats.org/officeDocument/2006/relationships/slide" Target="/ppt/slides/slide6.xml" Id="R2216231c2ca94316" /><Relationship Type="http://schemas.openxmlformats.org/officeDocument/2006/relationships/slide" Target="/ppt/slides/slide7.xml" Id="R424c9c6f545f49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d1d5bc88dd4b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8754436524ebb" /><Relationship Type="http://schemas.openxmlformats.org/officeDocument/2006/relationships/theme" Target="/ppt/slideMasters/theme/theme1.xml" Id="R1db4a5fbbd4d40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d8754436524e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baec8c35b47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2875b206704b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8bc300e9844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7fda3242147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f4156815c40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a0ee06ecf46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a1a51847444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MOMO HOLDING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20 678 477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303 613 347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307 047 656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JENSEN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ISACHSEN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Mona Jensen, Ormerudveien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mona@jimmyroyal.no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997 448 707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MOMO HOLDING AS</a:t>
            </a:r>
          </a:p>
        </p:txBody>
      </p:sp>
    </p:spTree>
  </p:cSld>
  <p:clrMapOvr>
    <a:masterClrMapping xmlns:a="http://schemas.openxmlformats.org/drawingml/2006/main"/>
  </p:clrMapOvr>
</p:sld>
</file>