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031990db7c48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9ccf0d9f6d4ffa"/>
  </p:sldMasterIdLst>
  <p:sldIdLst>
    <p:sldId xmlns:r="http://schemas.openxmlformats.org/officeDocument/2006/relationships" id="256" r:id="Rb6de624ffdde4878"/>
    <p:sldId xmlns:r="http://schemas.openxmlformats.org/officeDocument/2006/relationships" id="257" r:id="Ra9684ea7fea44b55"/>
    <p:sldId xmlns:r="http://schemas.openxmlformats.org/officeDocument/2006/relationships" id="258" r:id="R5f39cd4acdda4987"/>
    <p:sldId xmlns:r="http://schemas.openxmlformats.org/officeDocument/2006/relationships" id="259" r:id="Rf445e32bf6124d7c"/>
    <p:sldId xmlns:r="http://schemas.openxmlformats.org/officeDocument/2006/relationships" id="260" r:id="Rdc57ff5b48ec4541"/>
    <p:sldId xmlns:r="http://schemas.openxmlformats.org/officeDocument/2006/relationships" id="261" r:id="R7fe545beff6142c1"/>
    <p:sldId xmlns:r="http://schemas.openxmlformats.org/officeDocument/2006/relationships" id="262" r:id="R5654247932b0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ccf0d9f6d4ffa" /><Relationship Type="http://schemas.openxmlformats.org/officeDocument/2006/relationships/slide" Target="/ppt/slides/slide1.xml" Id="Rb6de624ffdde4878" /><Relationship Type="http://schemas.openxmlformats.org/officeDocument/2006/relationships/slide" Target="/ppt/slides/slide2.xml" Id="Ra9684ea7fea44b55" /><Relationship Type="http://schemas.openxmlformats.org/officeDocument/2006/relationships/slide" Target="/ppt/slides/slide3.xml" Id="R5f39cd4acdda4987" /><Relationship Type="http://schemas.openxmlformats.org/officeDocument/2006/relationships/slide" Target="/ppt/slides/slide4.xml" Id="Rf445e32bf6124d7c" /><Relationship Type="http://schemas.openxmlformats.org/officeDocument/2006/relationships/slide" Target="/ppt/slides/slide5.xml" Id="Rdc57ff5b48ec4541" /><Relationship Type="http://schemas.openxmlformats.org/officeDocument/2006/relationships/slide" Target="/ppt/slides/slide6.xml" Id="R7fe545beff6142c1" /><Relationship Type="http://schemas.openxmlformats.org/officeDocument/2006/relationships/slide" Target="/ppt/slides/slide7.xml" Id="R5654247932b0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847c9a4994b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d505706f240e6" /><Relationship Type="http://schemas.openxmlformats.org/officeDocument/2006/relationships/theme" Target="/ppt/slideMasters/theme/theme1.xml" Id="Rf0549ce11196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4d505706f240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c6be21725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3ace85bdc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30e9362f7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920d76d784f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d0a7bb06644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1cf8350f949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d8ae07ff840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SALVESEN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12 359 406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7 928 284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6 244 018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41 298 856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50 715 231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OSMUND SALVESEN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OSMUND SALVESEN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SALVESEN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KJOS-WENJUM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SALVESEN YTTRI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Salvesen, Bærumsveien 225C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997 441 788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