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5c15e3ebd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0681b5bb04380"/>
  </p:sldMasterIdLst>
  <p:sldIdLst>
    <p:sldId xmlns:r="http://schemas.openxmlformats.org/officeDocument/2006/relationships" id="256" r:id="Rcbb886547a784988"/>
    <p:sldId xmlns:r="http://schemas.openxmlformats.org/officeDocument/2006/relationships" id="257" r:id="Reb0bb3e17e214a18"/>
    <p:sldId xmlns:r="http://schemas.openxmlformats.org/officeDocument/2006/relationships" id="258" r:id="R0582a6f4be9443b6"/>
    <p:sldId xmlns:r="http://schemas.openxmlformats.org/officeDocument/2006/relationships" id="259" r:id="Rc678eb63a13144da"/>
    <p:sldId xmlns:r="http://schemas.openxmlformats.org/officeDocument/2006/relationships" id="260" r:id="Ra22c4579523745f2"/>
    <p:sldId xmlns:r="http://schemas.openxmlformats.org/officeDocument/2006/relationships" id="261" r:id="Ree100383e79f4995"/>
    <p:sldId xmlns:r="http://schemas.openxmlformats.org/officeDocument/2006/relationships" id="262" r:id="Rac18ea072db8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0681b5bb04380" /><Relationship Type="http://schemas.openxmlformats.org/officeDocument/2006/relationships/slide" Target="/ppt/slides/slide1.xml" Id="Rcbb886547a784988" /><Relationship Type="http://schemas.openxmlformats.org/officeDocument/2006/relationships/slide" Target="/ppt/slides/slide2.xml" Id="Reb0bb3e17e214a18" /><Relationship Type="http://schemas.openxmlformats.org/officeDocument/2006/relationships/slide" Target="/ppt/slides/slide3.xml" Id="R0582a6f4be9443b6" /><Relationship Type="http://schemas.openxmlformats.org/officeDocument/2006/relationships/slide" Target="/ppt/slides/slide4.xml" Id="Rc678eb63a13144da" /><Relationship Type="http://schemas.openxmlformats.org/officeDocument/2006/relationships/slide" Target="/ppt/slides/slide5.xml" Id="Ra22c4579523745f2" /><Relationship Type="http://schemas.openxmlformats.org/officeDocument/2006/relationships/slide" Target="/ppt/slides/slide6.xml" Id="Ree100383e79f4995" /><Relationship Type="http://schemas.openxmlformats.org/officeDocument/2006/relationships/slide" Target="/ppt/slides/slide7.xml" Id="Rac18ea072db8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22cf4fb0e4f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bb4b6ede4dde" /><Relationship Type="http://schemas.openxmlformats.org/officeDocument/2006/relationships/theme" Target="/ppt/slideMasters/theme/theme1.xml" Id="Rdb3ae1617e5e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5bb4b6ede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d59e8d3d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08eac3f0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dd426fe5d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89044d6f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1e447b740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9289ce40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e43a6736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25 106 508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26 660 519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997 415 523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HOLDING AS</a:t>
            </a:r>
          </a:p>
        </p:txBody>
      </p:sp>
    </p:spTree>
  </p:cSld>
  <p:clrMapOvr>
    <a:masterClrMapping xmlns:a="http://schemas.openxmlformats.org/drawingml/2006/main"/>
  </p:clrMapOvr>
</p:sld>
</file>