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51e535183f4a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073cf819d64ead"/>
  </p:sldMasterIdLst>
  <p:sldIdLst>
    <p:sldId xmlns:r="http://schemas.openxmlformats.org/officeDocument/2006/relationships" id="256" r:id="R4f5028f71d234f1f"/>
    <p:sldId xmlns:r="http://schemas.openxmlformats.org/officeDocument/2006/relationships" id="257" r:id="R90e6da86d2fb4f00"/>
    <p:sldId xmlns:r="http://schemas.openxmlformats.org/officeDocument/2006/relationships" id="258" r:id="R3d4397df2bae41ac"/>
    <p:sldId xmlns:r="http://schemas.openxmlformats.org/officeDocument/2006/relationships" id="259" r:id="R9b76fdefec1748ce"/>
    <p:sldId xmlns:r="http://schemas.openxmlformats.org/officeDocument/2006/relationships" id="260" r:id="R89f89be942b749f5"/>
    <p:sldId xmlns:r="http://schemas.openxmlformats.org/officeDocument/2006/relationships" id="261" r:id="Rd79684d3a5804f31"/>
    <p:sldId xmlns:r="http://schemas.openxmlformats.org/officeDocument/2006/relationships" id="262" r:id="R3c7e82c2e4dd4a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073cf819d64ead" /><Relationship Type="http://schemas.openxmlformats.org/officeDocument/2006/relationships/slide" Target="/ppt/slides/slide1.xml" Id="R4f5028f71d234f1f" /><Relationship Type="http://schemas.openxmlformats.org/officeDocument/2006/relationships/slide" Target="/ppt/slides/slide2.xml" Id="R90e6da86d2fb4f00" /><Relationship Type="http://schemas.openxmlformats.org/officeDocument/2006/relationships/slide" Target="/ppt/slides/slide3.xml" Id="R3d4397df2bae41ac" /><Relationship Type="http://schemas.openxmlformats.org/officeDocument/2006/relationships/slide" Target="/ppt/slides/slide4.xml" Id="R9b76fdefec1748ce" /><Relationship Type="http://schemas.openxmlformats.org/officeDocument/2006/relationships/slide" Target="/ppt/slides/slide5.xml" Id="R89f89be942b749f5" /><Relationship Type="http://schemas.openxmlformats.org/officeDocument/2006/relationships/slide" Target="/ppt/slides/slide6.xml" Id="Rd79684d3a5804f31" /><Relationship Type="http://schemas.openxmlformats.org/officeDocument/2006/relationships/slide" Target="/ppt/slides/slide7.xml" Id="R3c7e82c2e4dd4a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2caa1dd15044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7866e78004b3d" /><Relationship Type="http://schemas.openxmlformats.org/officeDocument/2006/relationships/theme" Target="/ppt/slideMasters/theme/theme1.xml" Id="Rb21c3ec887ab43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e7866e78004b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abe5ab59e4f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ab9df335c46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84a4a64ff4d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8da757f3d40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a7f491ce54b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343f83a2447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57297b7674c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ENTER REVISJON HÅLOGALAND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ENTER REVISJON HÅLOGALAND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8 400 320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119 203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1 203 054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3 482 365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ENTER REVISJON NORD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Selsbanes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34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jon.arne.torbergsen@enter-revisjon.no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www.enter-revisjon.no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997 398 610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