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2657a494e94c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23c7c975e94340"/>
  </p:sldMasterIdLst>
  <p:sldIdLst>
    <p:sldId xmlns:r="http://schemas.openxmlformats.org/officeDocument/2006/relationships" id="256" r:id="R8af2ecbc5f76447d"/>
    <p:sldId xmlns:r="http://schemas.openxmlformats.org/officeDocument/2006/relationships" id="257" r:id="R67dcd471c862444b"/>
    <p:sldId xmlns:r="http://schemas.openxmlformats.org/officeDocument/2006/relationships" id="258" r:id="Rae0d7576d2554f7c"/>
    <p:sldId xmlns:r="http://schemas.openxmlformats.org/officeDocument/2006/relationships" id="259" r:id="R58e8c79a0c49439c"/>
    <p:sldId xmlns:r="http://schemas.openxmlformats.org/officeDocument/2006/relationships" id="260" r:id="R7dfef8ec67504d5b"/>
    <p:sldId xmlns:r="http://schemas.openxmlformats.org/officeDocument/2006/relationships" id="261" r:id="Rc38f229bb6da44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23c7c975e94340" /><Relationship Type="http://schemas.openxmlformats.org/officeDocument/2006/relationships/slide" Target="/ppt/slides/slide1.xml" Id="R8af2ecbc5f76447d" /><Relationship Type="http://schemas.openxmlformats.org/officeDocument/2006/relationships/slide" Target="/ppt/slides/slide2.xml" Id="R67dcd471c862444b" /><Relationship Type="http://schemas.openxmlformats.org/officeDocument/2006/relationships/slide" Target="/ppt/slides/slide3.xml" Id="Rae0d7576d2554f7c" /><Relationship Type="http://schemas.openxmlformats.org/officeDocument/2006/relationships/slide" Target="/ppt/slides/slide4.xml" Id="R58e8c79a0c49439c" /><Relationship Type="http://schemas.openxmlformats.org/officeDocument/2006/relationships/slide" Target="/ppt/slides/slide5.xml" Id="R7dfef8ec67504d5b" /><Relationship Type="http://schemas.openxmlformats.org/officeDocument/2006/relationships/slide" Target="/ppt/slides/slide6.xml" Id="Rc38f229bb6da44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eb2b571b9943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4a9f526744cdb" /><Relationship Type="http://schemas.openxmlformats.org/officeDocument/2006/relationships/theme" Target="/ppt/slideMasters/theme/theme1.xml" Id="R73f292a5922c4d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64a9f526744c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ee44b1b9343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85b87300f44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142810c3c4f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fbf5e3aff49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5d2cdd25c4e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13fcc747b4d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ENTER REVISJON HÅLOGALAND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HÅLOGALAND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HÅLOGALAND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HÅLOGALAND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HÅLOGALAND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HÅLOGALAND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Selsbanes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00 34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jon.arne.torbergsen@enter-revisjon.no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www.enter-revisjon.no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997 398 610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HÅLOGALAND AS</a:t>
            </a:r>
          </a:p>
        </p:txBody>
      </p:sp>
    </p:spTree>
  </p:cSld>
  <p:clrMapOvr>
    <a:masterClrMapping xmlns:a="http://schemas.openxmlformats.org/drawingml/2006/main"/>
  </p:clrMapOvr>
</p:sld>
</file>