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ee2058147a4b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525f6c8c4548bc"/>
  </p:sldMasterIdLst>
  <p:sldIdLst>
    <p:sldId xmlns:r="http://schemas.openxmlformats.org/officeDocument/2006/relationships" id="256" r:id="Rcd5146a9e4274dd9"/>
    <p:sldId xmlns:r="http://schemas.openxmlformats.org/officeDocument/2006/relationships" id="257" r:id="Rf8b1cb5a49024248"/>
    <p:sldId xmlns:r="http://schemas.openxmlformats.org/officeDocument/2006/relationships" id="258" r:id="R03f98fb77b3044d5"/>
    <p:sldId xmlns:r="http://schemas.openxmlformats.org/officeDocument/2006/relationships" id="259" r:id="Rf1065cbc7dc94cd2"/>
    <p:sldId xmlns:r="http://schemas.openxmlformats.org/officeDocument/2006/relationships" id="260" r:id="Re23e255fff2040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525f6c8c4548bc" /><Relationship Type="http://schemas.openxmlformats.org/officeDocument/2006/relationships/slide" Target="/ppt/slides/slide1.xml" Id="Rcd5146a9e4274dd9" /><Relationship Type="http://schemas.openxmlformats.org/officeDocument/2006/relationships/slide" Target="/ppt/slides/slide2.xml" Id="Rf8b1cb5a49024248" /><Relationship Type="http://schemas.openxmlformats.org/officeDocument/2006/relationships/slide" Target="/ppt/slides/slide3.xml" Id="R03f98fb77b3044d5" /><Relationship Type="http://schemas.openxmlformats.org/officeDocument/2006/relationships/slide" Target="/ppt/slides/slide4.xml" Id="Rf1065cbc7dc94cd2" /><Relationship Type="http://schemas.openxmlformats.org/officeDocument/2006/relationships/slide" Target="/ppt/slides/slide5.xml" Id="Re23e255fff2040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078c7b8a8c4a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ecdeed0ff4ee3" /><Relationship Type="http://schemas.openxmlformats.org/officeDocument/2006/relationships/theme" Target="/ppt/slideMasters/theme/theme1.xml" Id="Ra02e166fc4ca4c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8ecdeed0ff4e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1ab46ab6e4f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d7c65129842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c0bb85d0a49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85329637b45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8bdd44bd545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INDERØY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INDERØY KOMMUNE ble etablert [år] og holder til i Inderøy.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Vennalivegen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7670 Inderøy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12 42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postmottak@inderoy.kommune.no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www.inderoy.kommune.no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997 391 853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INDERØY KOMMUNE</a:t>
            </a:r>
          </a:p>
        </p:txBody>
      </p:sp>
    </p:spTree>
  </p:cSld>
  <p:clrMapOvr>
    <a:masterClrMapping xmlns:a="http://schemas.openxmlformats.org/drawingml/2006/main"/>
  </p:clrMapOvr>
</p:sld>
</file>