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da6946ab5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621d81430481d"/>
  </p:sldMasterIdLst>
  <p:sldIdLst>
    <p:sldId xmlns:r="http://schemas.openxmlformats.org/officeDocument/2006/relationships" id="256" r:id="Ra819e8fbe69647c0"/>
    <p:sldId xmlns:r="http://schemas.openxmlformats.org/officeDocument/2006/relationships" id="257" r:id="Ra3f611b92c764c94"/>
    <p:sldId xmlns:r="http://schemas.openxmlformats.org/officeDocument/2006/relationships" id="258" r:id="R910855cf38bd4f41"/>
    <p:sldId xmlns:r="http://schemas.openxmlformats.org/officeDocument/2006/relationships" id="259" r:id="R3fe918e61cd84edc"/>
    <p:sldId xmlns:r="http://schemas.openxmlformats.org/officeDocument/2006/relationships" id="260" r:id="R69d6f30092a9437a"/>
    <p:sldId xmlns:r="http://schemas.openxmlformats.org/officeDocument/2006/relationships" id="261" r:id="Rd5ad0383dad54a12"/>
    <p:sldId xmlns:r="http://schemas.openxmlformats.org/officeDocument/2006/relationships" id="262" r:id="Rb1785d792d82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621d81430481d" /><Relationship Type="http://schemas.openxmlformats.org/officeDocument/2006/relationships/slide" Target="/ppt/slides/slide1.xml" Id="Ra819e8fbe69647c0" /><Relationship Type="http://schemas.openxmlformats.org/officeDocument/2006/relationships/slide" Target="/ppt/slides/slide2.xml" Id="Ra3f611b92c764c94" /><Relationship Type="http://schemas.openxmlformats.org/officeDocument/2006/relationships/slide" Target="/ppt/slides/slide3.xml" Id="R910855cf38bd4f41" /><Relationship Type="http://schemas.openxmlformats.org/officeDocument/2006/relationships/slide" Target="/ppt/slides/slide4.xml" Id="R3fe918e61cd84edc" /><Relationship Type="http://schemas.openxmlformats.org/officeDocument/2006/relationships/slide" Target="/ppt/slides/slide5.xml" Id="R69d6f30092a9437a" /><Relationship Type="http://schemas.openxmlformats.org/officeDocument/2006/relationships/slide" Target="/ppt/slides/slide6.xml" Id="Rd5ad0383dad54a12" /><Relationship Type="http://schemas.openxmlformats.org/officeDocument/2006/relationships/slide" Target="/ppt/slides/slide7.xml" Id="Rb1785d792d82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aa62b3687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19e366f464e20" /><Relationship Type="http://schemas.openxmlformats.org/officeDocument/2006/relationships/theme" Target="/ppt/slideMasters/theme/theme1.xml" Id="R742438a30b2a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19e366f46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90f6c5a7440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9a5a4d59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992637ba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c73d6e4ce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bf356e55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f0f3ae75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69cf6a984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TALLERAAS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