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469e3d168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6519d96f749c0"/>
  </p:sldMasterIdLst>
  <p:sldIdLst>
    <p:sldId xmlns:r="http://schemas.openxmlformats.org/officeDocument/2006/relationships" id="256" r:id="R497050b1ca7941ae"/>
    <p:sldId xmlns:r="http://schemas.openxmlformats.org/officeDocument/2006/relationships" id="257" r:id="R898c537ccff34cff"/>
    <p:sldId xmlns:r="http://schemas.openxmlformats.org/officeDocument/2006/relationships" id="258" r:id="R92d61502a29c4d11"/>
    <p:sldId xmlns:r="http://schemas.openxmlformats.org/officeDocument/2006/relationships" id="259" r:id="R529fb3ef22ef47cd"/>
    <p:sldId xmlns:r="http://schemas.openxmlformats.org/officeDocument/2006/relationships" id="260" r:id="Re17aa6008663448f"/>
    <p:sldId xmlns:r="http://schemas.openxmlformats.org/officeDocument/2006/relationships" id="261" r:id="R8a7aeaaa87ca4469"/>
    <p:sldId xmlns:r="http://schemas.openxmlformats.org/officeDocument/2006/relationships" id="262" r:id="R8d1faf28198d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6519d96f749c0" /><Relationship Type="http://schemas.openxmlformats.org/officeDocument/2006/relationships/slide" Target="/ppt/slides/slide1.xml" Id="R497050b1ca7941ae" /><Relationship Type="http://schemas.openxmlformats.org/officeDocument/2006/relationships/slide" Target="/ppt/slides/slide2.xml" Id="R898c537ccff34cff" /><Relationship Type="http://schemas.openxmlformats.org/officeDocument/2006/relationships/slide" Target="/ppt/slides/slide3.xml" Id="R92d61502a29c4d11" /><Relationship Type="http://schemas.openxmlformats.org/officeDocument/2006/relationships/slide" Target="/ppt/slides/slide4.xml" Id="R529fb3ef22ef47cd" /><Relationship Type="http://schemas.openxmlformats.org/officeDocument/2006/relationships/slide" Target="/ppt/slides/slide5.xml" Id="Re17aa6008663448f" /><Relationship Type="http://schemas.openxmlformats.org/officeDocument/2006/relationships/slide" Target="/ppt/slides/slide6.xml" Id="R8a7aeaaa87ca4469" /><Relationship Type="http://schemas.openxmlformats.org/officeDocument/2006/relationships/slide" Target="/ppt/slides/slide7.xml" Id="R8d1faf28198d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cbb0cb0d1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e674f66e4a0e" /><Relationship Type="http://schemas.openxmlformats.org/officeDocument/2006/relationships/theme" Target="/ppt/slideMasters/theme/theme1.xml" Id="R3fd119e7d414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5e674f66e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1c375290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b9c95fe9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a75e0104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d0da2b6b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3c76f221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b6b3f9b8d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b51c3c5b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SNUGGERUD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SNUGGERUD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9 453 465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7 176 118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11 903 083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17 067 504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SNUGGERUD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MARITA SNUGGERUD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Austadroa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SNUGGERUD AS</a:t>
            </a:r>
          </a:p>
        </p:txBody>
      </p:sp>
    </p:spTree>
  </p:cSld>
  <p:clrMapOvr>
    <a:masterClrMapping xmlns:a="http://schemas.openxmlformats.org/drawingml/2006/main"/>
  </p:clrMapOvr>
</p:sld>
</file>