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d17ab9981e4d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b78d3ca920437e"/>
  </p:sldMasterIdLst>
  <p:sldIdLst>
    <p:sldId xmlns:r="http://schemas.openxmlformats.org/officeDocument/2006/relationships" id="256" r:id="R4c964b100a0a4623"/>
    <p:sldId xmlns:r="http://schemas.openxmlformats.org/officeDocument/2006/relationships" id="257" r:id="R52257967295c4668"/>
    <p:sldId xmlns:r="http://schemas.openxmlformats.org/officeDocument/2006/relationships" id="258" r:id="R99d1d7157fbc44de"/>
    <p:sldId xmlns:r="http://schemas.openxmlformats.org/officeDocument/2006/relationships" id="259" r:id="R78d26b7db1b549b9"/>
    <p:sldId xmlns:r="http://schemas.openxmlformats.org/officeDocument/2006/relationships" id="260" r:id="R2187896923984515"/>
    <p:sldId xmlns:r="http://schemas.openxmlformats.org/officeDocument/2006/relationships" id="261" r:id="R37656ccfaf0c4f35"/>
    <p:sldId xmlns:r="http://schemas.openxmlformats.org/officeDocument/2006/relationships" id="262" r:id="Rc1b67465fab142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b78d3ca920437e" /><Relationship Type="http://schemas.openxmlformats.org/officeDocument/2006/relationships/slide" Target="/ppt/slides/slide1.xml" Id="R4c964b100a0a4623" /><Relationship Type="http://schemas.openxmlformats.org/officeDocument/2006/relationships/slide" Target="/ppt/slides/slide2.xml" Id="R52257967295c4668" /><Relationship Type="http://schemas.openxmlformats.org/officeDocument/2006/relationships/slide" Target="/ppt/slides/slide3.xml" Id="R99d1d7157fbc44de" /><Relationship Type="http://schemas.openxmlformats.org/officeDocument/2006/relationships/slide" Target="/ppt/slides/slide4.xml" Id="R78d26b7db1b549b9" /><Relationship Type="http://schemas.openxmlformats.org/officeDocument/2006/relationships/slide" Target="/ppt/slides/slide5.xml" Id="R2187896923984515" /><Relationship Type="http://schemas.openxmlformats.org/officeDocument/2006/relationships/slide" Target="/ppt/slides/slide6.xml" Id="R37656ccfaf0c4f35" /><Relationship Type="http://schemas.openxmlformats.org/officeDocument/2006/relationships/slide" Target="/ppt/slides/slide7.xml" Id="Rc1b67465fab142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4c5837dba749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99989285446a8" /><Relationship Type="http://schemas.openxmlformats.org/officeDocument/2006/relationships/theme" Target="/ppt/slideMasters/theme/theme1.xml" Id="R0329424aa2904b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a99989285446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3d509012a4c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d4d6ec9914f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a95e740604f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79ad9098c47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6b994415b41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6a62fb61545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7e9d4fa834c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BARTA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−369 947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−354 884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1 209 997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BJARNULF HELGELAND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BULLE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997 387 708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