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96c059d8a94b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bfd5e8afdc4a3d"/>
  </p:sldMasterIdLst>
  <p:sldIdLst>
    <p:sldId xmlns:r="http://schemas.openxmlformats.org/officeDocument/2006/relationships" id="256" r:id="Rb7c8443c9c844297"/>
    <p:sldId xmlns:r="http://schemas.openxmlformats.org/officeDocument/2006/relationships" id="257" r:id="R585af5fd49c64e72"/>
    <p:sldId xmlns:r="http://schemas.openxmlformats.org/officeDocument/2006/relationships" id="258" r:id="R8b60afb69db1457c"/>
    <p:sldId xmlns:r="http://schemas.openxmlformats.org/officeDocument/2006/relationships" id="259" r:id="R51f5efbb7f954f1a"/>
    <p:sldId xmlns:r="http://schemas.openxmlformats.org/officeDocument/2006/relationships" id="260" r:id="Rfa428a1797cf420c"/>
    <p:sldId xmlns:r="http://schemas.openxmlformats.org/officeDocument/2006/relationships" id="261" r:id="R4a5b1c50a1d244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bfd5e8afdc4a3d" /><Relationship Type="http://schemas.openxmlformats.org/officeDocument/2006/relationships/slide" Target="/ppt/slides/slide1.xml" Id="Rb7c8443c9c844297" /><Relationship Type="http://schemas.openxmlformats.org/officeDocument/2006/relationships/slide" Target="/ppt/slides/slide2.xml" Id="R585af5fd49c64e72" /><Relationship Type="http://schemas.openxmlformats.org/officeDocument/2006/relationships/slide" Target="/ppt/slides/slide3.xml" Id="R8b60afb69db1457c" /><Relationship Type="http://schemas.openxmlformats.org/officeDocument/2006/relationships/slide" Target="/ppt/slides/slide4.xml" Id="R51f5efbb7f954f1a" /><Relationship Type="http://schemas.openxmlformats.org/officeDocument/2006/relationships/slide" Target="/ppt/slides/slide5.xml" Id="Rfa428a1797cf420c" /><Relationship Type="http://schemas.openxmlformats.org/officeDocument/2006/relationships/slide" Target="/ppt/slides/slide6.xml" Id="R4a5b1c50a1d244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cb0bb5da8f46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a9be6d35b4dce" /><Relationship Type="http://schemas.openxmlformats.org/officeDocument/2006/relationships/theme" Target="/ppt/slideMasters/theme/theme1.xml" Id="R7b3c64d12eca49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9a9be6d35b4d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d61aa3b8c49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3682352d44f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06065159d4f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c71b87d1c43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a9cf16e2245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1d4dd92b14d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