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b2bdb666143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4c28fe8bd49fb"/>
  </p:sldMasterIdLst>
  <p:sldIdLst>
    <p:sldId xmlns:r="http://schemas.openxmlformats.org/officeDocument/2006/relationships" id="256" r:id="R867239c6206a4f96"/>
    <p:sldId xmlns:r="http://schemas.openxmlformats.org/officeDocument/2006/relationships" id="257" r:id="R873c8148ed8c422b"/>
    <p:sldId xmlns:r="http://schemas.openxmlformats.org/officeDocument/2006/relationships" id="258" r:id="R44a036c25e34494c"/>
    <p:sldId xmlns:r="http://schemas.openxmlformats.org/officeDocument/2006/relationships" id="259" r:id="R2753776cc1b64544"/>
    <p:sldId xmlns:r="http://schemas.openxmlformats.org/officeDocument/2006/relationships" id="260" r:id="Ra944cd2867b84138"/>
    <p:sldId xmlns:r="http://schemas.openxmlformats.org/officeDocument/2006/relationships" id="261" r:id="Rdbe20cd48fd54bb1"/>
    <p:sldId xmlns:r="http://schemas.openxmlformats.org/officeDocument/2006/relationships" id="262" r:id="Reb4969ad21bb4c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4c28fe8bd49fb" /><Relationship Type="http://schemas.openxmlformats.org/officeDocument/2006/relationships/slide" Target="/ppt/slides/slide1.xml" Id="R867239c6206a4f96" /><Relationship Type="http://schemas.openxmlformats.org/officeDocument/2006/relationships/slide" Target="/ppt/slides/slide2.xml" Id="R873c8148ed8c422b" /><Relationship Type="http://schemas.openxmlformats.org/officeDocument/2006/relationships/slide" Target="/ppt/slides/slide3.xml" Id="R44a036c25e34494c" /><Relationship Type="http://schemas.openxmlformats.org/officeDocument/2006/relationships/slide" Target="/ppt/slides/slide4.xml" Id="R2753776cc1b64544" /><Relationship Type="http://schemas.openxmlformats.org/officeDocument/2006/relationships/slide" Target="/ppt/slides/slide5.xml" Id="Ra944cd2867b84138" /><Relationship Type="http://schemas.openxmlformats.org/officeDocument/2006/relationships/slide" Target="/ppt/slides/slide6.xml" Id="Rdbe20cd48fd54bb1" /><Relationship Type="http://schemas.openxmlformats.org/officeDocument/2006/relationships/slide" Target="/ppt/slides/slide7.xml" Id="Reb4969ad21bb4c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4ea1d272b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92b124ffb4ccc" /><Relationship Type="http://schemas.openxmlformats.org/officeDocument/2006/relationships/theme" Target="/ppt/slideMasters/theme/theme1.xml" Id="R63a62c8123a3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92b124ffb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8cd18a0048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4577b1f13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a114f2109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e6d67992e43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3d3b0e7ac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8647f65a1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28a0b2d91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GREVLING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GREVLING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3 892 996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INGE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997 357 191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