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5fc158d5de4e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261f1e9fe74b1d"/>
  </p:sldMasterIdLst>
  <p:sldIdLst>
    <p:sldId xmlns:r="http://schemas.openxmlformats.org/officeDocument/2006/relationships" id="256" r:id="R3f1e48424dfb4730"/>
    <p:sldId xmlns:r="http://schemas.openxmlformats.org/officeDocument/2006/relationships" id="257" r:id="R121c699b166f4d5c"/>
    <p:sldId xmlns:r="http://schemas.openxmlformats.org/officeDocument/2006/relationships" id="258" r:id="R47e4a7667604426b"/>
    <p:sldId xmlns:r="http://schemas.openxmlformats.org/officeDocument/2006/relationships" id="259" r:id="Rcc151d8296394d4a"/>
    <p:sldId xmlns:r="http://schemas.openxmlformats.org/officeDocument/2006/relationships" id="260" r:id="Rf92b8dbbb8ac4388"/>
    <p:sldId xmlns:r="http://schemas.openxmlformats.org/officeDocument/2006/relationships" id="261" r:id="R7573b32b2fd24d22"/>
    <p:sldId xmlns:r="http://schemas.openxmlformats.org/officeDocument/2006/relationships" id="262" r:id="R2c0a81823ab84a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61f1e9fe74b1d" /><Relationship Type="http://schemas.openxmlformats.org/officeDocument/2006/relationships/slide" Target="/ppt/slides/slide1.xml" Id="R3f1e48424dfb4730" /><Relationship Type="http://schemas.openxmlformats.org/officeDocument/2006/relationships/slide" Target="/ppt/slides/slide2.xml" Id="R121c699b166f4d5c" /><Relationship Type="http://schemas.openxmlformats.org/officeDocument/2006/relationships/slide" Target="/ppt/slides/slide3.xml" Id="R47e4a7667604426b" /><Relationship Type="http://schemas.openxmlformats.org/officeDocument/2006/relationships/slide" Target="/ppt/slides/slide4.xml" Id="Rcc151d8296394d4a" /><Relationship Type="http://schemas.openxmlformats.org/officeDocument/2006/relationships/slide" Target="/ppt/slides/slide5.xml" Id="Rf92b8dbbb8ac4388" /><Relationship Type="http://schemas.openxmlformats.org/officeDocument/2006/relationships/slide" Target="/ppt/slides/slide6.xml" Id="R7573b32b2fd24d22" /><Relationship Type="http://schemas.openxmlformats.org/officeDocument/2006/relationships/slide" Target="/ppt/slides/slide7.xml" Id="R2c0a81823ab84a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635c0c17b1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4a5a0f0c64047" /><Relationship Type="http://schemas.openxmlformats.org/officeDocument/2006/relationships/theme" Target="/ppt/slideMasters/theme/theme1.xml" Id="R8ef42d96e3504f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a4a5a0f0c640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867e3414d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b60a6b52d41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c659f1ed74e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778f0219445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bf1ff76024b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5f59ee5bc41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69d991d1749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15 806 847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15 973 419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ROY ERLAND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SANDHÅLAND ERLAND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JEANETTE ERLAND ELLEFSEN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ERLAND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997 341 341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INVEST AS</a:t>
            </a:r>
          </a:p>
        </p:txBody>
      </p:sp>
    </p:spTree>
  </p:cSld>
  <p:clrMapOvr>
    <a:masterClrMapping xmlns:a="http://schemas.openxmlformats.org/drawingml/2006/main"/>
  </p:clrMapOvr>
</p:sld>
</file>