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c834a0c8446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38ded63474b7d"/>
  </p:sldMasterIdLst>
  <p:sldIdLst>
    <p:sldId xmlns:r="http://schemas.openxmlformats.org/officeDocument/2006/relationships" id="256" r:id="R3b98377533e34aa1"/>
    <p:sldId xmlns:r="http://schemas.openxmlformats.org/officeDocument/2006/relationships" id="257" r:id="R894082287a2b40f7"/>
    <p:sldId xmlns:r="http://schemas.openxmlformats.org/officeDocument/2006/relationships" id="258" r:id="R3b8b47a0f6a245fe"/>
    <p:sldId xmlns:r="http://schemas.openxmlformats.org/officeDocument/2006/relationships" id="259" r:id="R0d3c4df015454303"/>
    <p:sldId xmlns:r="http://schemas.openxmlformats.org/officeDocument/2006/relationships" id="260" r:id="R5bf6af78f67742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38ded63474b7d" /><Relationship Type="http://schemas.openxmlformats.org/officeDocument/2006/relationships/slide" Target="/ppt/slides/slide1.xml" Id="R3b98377533e34aa1" /><Relationship Type="http://schemas.openxmlformats.org/officeDocument/2006/relationships/slide" Target="/ppt/slides/slide2.xml" Id="R894082287a2b40f7" /><Relationship Type="http://schemas.openxmlformats.org/officeDocument/2006/relationships/slide" Target="/ppt/slides/slide3.xml" Id="R3b8b47a0f6a245fe" /><Relationship Type="http://schemas.openxmlformats.org/officeDocument/2006/relationships/slide" Target="/ppt/slides/slide4.xml" Id="R0d3c4df015454303" /><Relationship Type="http://schemas.openxmlformats.org/officeDocument/2006/relationships/slide" Target="/ppt/slides/slide5.xml" Id="R5bf6af78f67742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241b5130c41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c13f7257b457b" /><Relationship Type="http://schemas.openxmlformats.org/officeDocument/2006/relationships/theme" Target="/ppt/slideMasters/theme/theme1.xml" Id="R0473c9cefeeb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2c13f7257b45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cfc2a905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6455a51ee45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f23667eb742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386c3a568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d8f01c892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