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34f8ddf0184473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2cceca2e8ce49ba"/>
  </p:sldMasterIdLst>
  <p:sldIdLst>
    <p:sldId xmlns:r="http://schemas.openxmlformats.org/officeDocument/2006/relationships" id="256" r:id="R10c77bef901c4fdc"/>
    <p:sldId xmlns:r="http://schemas.openxmlformats.org/officeDocument/2006/relationships" id="257" r:id="R679e8e36dd694c4f"/>
    <p:sldId xmlns:r="http://schemas.openxmlformats.org/officeDocument/2006/relationships" id="258" r:id="R09581377413d4575"/>
    <p:sldId xmlns:r="http://schemas.openxmlformats.org/officeDocument/2006/relationships" id="259" r:id="R5cf0266fffe145ca"/>
    <p:sldId xmlns:r="http://schemas.openxmlformats.org/officeDocument/2006/relationships" id="260" r:id="R8f72453debbe433a"/>
    <p:sldId xmlns:r="http://schemas.openxmlformats.org/officeDocument/2006/relationships" id="261" r:id="R408634ce29924d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cceca2e8ce49ba" /><Relationship Type="http://schemas.openxmlformats.org/officeDocument/2006/relationships/slide" Target="/ppt/slides/slide1.xml" Id="R10c77bef901c4fdc" /><Relationship Type="http://schemas.openxmlformats.org/officeDocument/2006/relationships/slide" Target="/ppt/slides/slide2.xml" Id="R679e8e36dd694c4f" /><Relationship Type="http://schemas.openxmlformats.org/officeDocument/2006/relationships/slide" Target="/ppt/slides/slide3.xml" Id="R09581377413d4575" /><Relationship Type="http://schemas.openxmlformats.org/officeDocument/2006/relationships/slide" Target="/ppt/slides/slide4.xml" Id="R5cf0266fffe145ca" /><Relationship Type="http://schemas.openxmlformats.org/officeDocument/2006/relationships/slide" Target="/ppt/slides/slide5.xml" Id="R8f72453debbe433a" /><Relationship Type="http://schemas.openxmlformats.org/officeDocument/2006/relationships/slide" Target="/ppt/slides/slide6.xml" Id="R408634ce29924d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e8497c0ecb4bc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3ad5f3cdfc4ebd" /><Relationship Type="http://schemas.openxmlformats.org/officeDocument/2006/relationships/theme" Target="/ppt/slideMasters/theme/theme1.xml" Id="Rba0c4e7214a449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3ad5f3cdfc4eb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0bc5970be44e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86ddbcba3c4e7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34f54d9181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c2eea5abd946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c90203003d64c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d1a5a5f90c48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MOENGÅRDEN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997 335 708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MOENGÅRDEN VEST AS</a:t>
            </a:r>
          </a:p>
        </p:txBody>
      </p:sp>
    </p:spTree>
  </p:cSld>
  <p:clrMapOvr>
    <a:masterClrMapping xmlns:a="http://schemas.openxmlformats.org/drawingml/2006/main"/>
  </p:clrMapOvr>
</p:sld>
</file>