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a3064e4e64d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39eee6b40480f"/>
  </p:sldMasterIdLst>
  <p:sldIdLst>
    <p:sldId xmlns:r="http://schemas.openxmlformats.org/officeDocument/2006/relationships" id="256" r:id="R362343cf913144b7"/>
    <p:sldId xmlns:r="http://schemas.openxmlformats.org/officeDocument/2006/relationships" id="257" r:id="R7eea2bdfc93a47df"/>
    <p:sldId xmlns:r="http://schemas.openxmlformats.org/officeDocument/2006/relationships" id="258" r:id="R1b4927e871664acd"/>
    <p:sldId xmlns:r="http://schemas.openxmlformats.org/officeDocument/2006/relationships" id="259" r:id="Ra1047a84d5af49d9"/>
    <p:sldId xmlns:r="http://schemas.openxmlformats.org/officeDocument/2006/relationships" id="260" r:id="Rf69b69b0b09548dd"/>
    <p:sldId xmlns:r="http://schemas.openxmlformats.org/officeDocument/2006/relationships" id="261" r:id="R16fb70af955547eb"/>
    <p:sldId xmlns:r="http://schemas.openxmlformats.org/officeDocument/2006/relationships" id="262" r:id="R1fd550619b2741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39eee6b40480f" /><Relationship Type="http://schemas.openxmlformats.org/officeDocument/2006/relationships/slide" Target="/ppt/slides/slide1.xml" Id="R362343cf913144b7" /><Relationship Type="http://schemas.openxmlformats.org/officeDocument/2006/relationships/slide" Target="/ppt/slides/slide2.xml" Id="R7eea2bdfc93a47df" /><Relationship Type="http://schemas.openxmlformats.org/officeDocument/2006/relationships/slide" Target="/ppt/slides/slide3.xml" Id="R1b4927e871664acd" /><Relationship Type="http://schemas.openxmlformats.org/officeDocument/2006/relationships/slide" Target="/ppt/slides/slide4.xml" Id="Ra1047a84d5af49d9" /><Relationship Type="http://schemas.openxmlformats.org/officeDocument/2006/relationships/slide" Target="/ppt/slides/slide5.xml" Id="Rf69b69b0b09548dd" /><Relationship Type="http://schemas.openxmlformats.org/officeDocument/2006/relationships/slide" Target="/ppt/slides/slide6.xml" Id="R16fb70af955547eb" /><Relationship Type="http://schemas.openxmlformats.org/officeDocument/2006/relationships/slide" Target="/ppt/slides/slide7.xml" Id="R1fd550619b2741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96c9086634b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f925d6aa44ba1" /><Relationship Type="http://schemas.openxmlformats.org/officeDocument/2006/relationships/theme" Target="/ppt/slideMasters/theme/theme1.xml" Id="Ra1a95f19c76248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8f925d6aa4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60111657e45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6b24d384d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4c0cc889749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175637a0b4a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04652c6cb43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af50870bb48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71e46dcfd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IREGNSKAP KRISTIANSAND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IREGNSKAP KRISTIANSAND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8 306 414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1 548 089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1 226 043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2 921 579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IREVISJON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KAHRS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firma@iregn.no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997 323 750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KRISTIANSAND AS</a:t>
            </a:r>
          </a:p>
        </p:txBody>
      </p:sp>
    </p:spTree>
  </p:cSld>
  <p:clrMapOvr>
    <a:masterClrMapping xmlns:a="http://schemas.openxmlformats.org/drawingml/2006/main"/>
  </p:clrMapOvr>
</p:sld>
</file>