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8a03e93df84f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91af3e256e4152"/>
  </p:sldMasterIdLst>
  <p:sldIdLst>
    <p:sldId xmlns:r="http://schemas.openxmlformats.org/officeDocument/2006/relationships" id="256" r:id="R6a102b83f2e54116"/>
    <p:sldId xmlns:r="http://schemas.openxmlformats.org/officeDocument/2006/relationships" id="257" r:id="R85a69c9167264c89"/>
    <p:sldId xmlns:r="http://schemas.openxmlformats.org/officeDocument/2006/relationships" id="258" r:id="R4a8096939af34ae4"/>
    <p:sldId xmlns:r="http://schemas.openxmlformats.org/officeDocument/2006/relationships" id="259" r:id="Rd7577adeea144a8c"/>
    <p:sldId xmlns:r="http://schemas.openxmlformats.org/officeDocument/2006/relationships" id="260" r:id="Rdcd47b0628604d37"/>
    <p:sldId xmlns:r="http://schemas.openxmlformats.org/officeDocument/2006/relationships" id="261" r:id="R755be7a7b73b47f4"/>
    <p:sldId xmlns:r="http://schemas.openxmlformats.org/officeDocument/2006/relationships" id="262" r:id="R43268f1e840245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91af3e256e4152" /><Relationship Type="http://schemas.openxmlformats.org/officeDocument/2006/relationships/slide" Target="/ppt/slides/slide1.xml" Id="R6a102b83f2e54116" /><Relationship Type="http://schemas.openxmlformats.org/officeDocument/2006/relationships/slide" Target="/ppt/slides/slide2.xml" Id="R85a69c9167264c89" /><Relationship Type="http://schemas.openxmlformats.org/officeDocument/2006/relationships/slide" Target="/ppt/slides/slide3.xml" Id="R4a8096939af34ae4" /><Relationship Type="http://schemas.openxmlformats.org/officeDocument/2006/relationships/slide" Target="/ppt/slides/slide4.xml" Id="Rd7577adeea144a8c" /><Relationship Type="http://schemas.openxmlformats.org/officeDocument/2006/relationships/slide" Target="/ppt/slides/slide5.xml" Id="Rdcd47b0628604d37" /><Relationship Type="http://schemas.openxmlformats.org/officeDocument/2006/relationships/slide" Target="/ppt/slides/slide6.xml" Id="R755be7a7b73b47f4" /><Relationship Type="http://schemas.openxmlformats.org/officeDocument/2006/relationships/slide" Target="/ppt/slides/slide7.xml" Id="R43268f1e840245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4553e4d1c54f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c165258aa4143" /><Relationship Type="http://schemas.openxmlformats.org/officeDocument/2006/relationships/theme" Target="/ppt/slideMasters/theme/theme1.xml" Id="R1c44b28414c744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3c165258aa41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7f5d9d01a4a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9ddfb733641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69e408afc4e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374718bc845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7884d89544a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405fc714243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fad9adb9344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SVENDSEN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SVENDSEN INVEST AS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188 400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7 180 464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51 753 758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70 688 197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SVENDSENGRUPPEN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Heiseldalsvegen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4706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997 256 166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SVENDSEN INVEST AS</a:t>
            </a:r>
          </a:p>
        </p:txBody>
      </p:sp>
    </p:spTree>
  </p:cSld>
  <p:clrMapOvr>
    <a:masterClrMapping xmlns:a="http://schemas.openxmlformats.org/drawingml/2006/main"/>
  </p:clrMapOvr>
</p:sld>
</file>