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fb5b48f77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0b8e14bc64c00"/>
  </p:sldMasterIdLst>
  <p:sldIdLst>
    <p:sldId xmlns:r="http://schemas.openxmlformats.org/officeDocument/2006/relationships" id="256" r:id="R4a46504a72c84a16"/>
    <p:sldId xmlns:r="http://schemas.openxmlformats.org/officeDocument/2006/relationships" id="257" r:id="R6f3f281a54e84106"/>
    <p:sldId xmlns:r="http://schemas.openxmlformats.org/officeDocument/2006/relationships" id="258" r:id="R133d5b118c3b42f5"/>
    <p:sldId xmlns:r="http://schemas.openxmlformats.org/officeDocument/2006/relationships" id="259" r:id="Rd5136cf7890d4fe0"/>
    <p:sldId xmlns:r="http://schemas.openxmlformats.org/officeDocument/2006/relationships" id="260" r:id="R1af606bb52ac47d1"/>
    <p:sldId xmlns:r="http://schemas.openxmlformats.org/officeDocument/2006/relationships" id="261" r:id="R39bc407ba5e24726"/>
    <p:sldId xmlns:r="http://schemas.openxmlformats.org/officeDocument/2006/relationships" id="262" r:id="R7411f5a22dda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0b8e14bc64c00" /><Relationship Type="http://schemas.openxmlformats.org/officeDocument/2006/relationships/slide" Target="/ppt/slides/slide1.xml" Id="R4a46504a72c84a16" /><Relationship Type="http://schemas.openxmlformats.org/officeDocument/2006/relationships/slide" Target="/ppt/slides/slide2.xml" Id="R6f3f281a54e84106" /><Relationship Type="http://schemas.openxmlformats.org/officeDocument/2006/relationships/slide" Target="/ppt/slides/slide3.xml" Id="R133d5b118c3b42f5" /><Relationship Type="http://schemas.openxmlformats.org/officeDocument/2006/relationships/slide" Target="/ppt/slides/slide4.xml" Id="Rd5136cf7890d4fe0" /><Relationship Type="http://schemas.openxmlformats.org/officeDocument/2006/relationships/slide" Target="/ppt/slides/slide5.xml" Id="R1af606bb52ac47d1" /><Relationship Type="http://schemas.openxmlformats.org/officeDocument/2006/relationships/slide" Target="/ppt/slides/slide6.xml" Id="R39bc407ba5e24726" /><Relationship Type="http://schemas.openxmlformats.org/officeDocument/2006/relationships/slide" Target="/ppt/slides/slide7.xml" Id="R7411f5a22dda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404ec465f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993a06e34642" /><Relationship Type="http://schemas.openxmlformats.org/officeDocument/2006/relationships/theme" Target="/ppt/slideMasters/theme/theme1.xml" Id="Rebafb147eac1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9993a06e3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e1250fb3a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d876b01e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03cd87f20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b90a815b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237437bc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57fe38d3a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b571316a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