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acbe94095243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4412f4f904e81"/>
  </p:sldMasterIdLst>
  <p:sldIdLst>
    <p:sldId xmlns:r="http://schemas.openxmlformats.org/officeDocument/2006/relationships" id="256" r:id="Rd07158cff6224d61"/>
    <p:sldId xmlns:r="http://schemas.openxmlformats.org/officeDocument/2006/relationships" id="257" r:id="R7a515d22a1fe48b2"/>
    <p:sldId xmlns:r="http://schemas.openxmlformats.org/officeDocument/2006/relationships" id="258" r:id="R3a34a508c20f42ad"/>
    <p:sldId xmlns:r="http://schemas.openxmlformats.org/officeDocument/2006/relationships" id="259" r:id="Rcd43928932ed4f21"/>
    <p:sldId xmlns:r="http://schemas.openxmlformats.org/officeDocument/2006/relationships" id="260" r:id="R054de12c263f40dd"/>
    <p:sldId xmlns:r="http://schemas.openxmlformats.org/officeDocument/2006/relationships" id="261" r:id="R995db1ca611b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4412f4f904e81" /><Relationship Type="http://schemas.openxmlformats.org/officeDocument/2006/relationships/slide" Target="/ppt/slides/slide1.xml" Id="Rd07158cff6224d61" /><Relationship Type="http://schemas.openxmlformats.org/officeDocument/2006/relationships/slide" Target="/ppt/slides/slide2.xml" Id="R7a515d22a1fe48b2" /><Relationship Type="http://schemas.openxmlformats.org/officeDocument/2006/relationships/slide" Target="/ppt/slides/slide3.xml" Id="R3a34a508c20f42ad" /><Relationship Type="http://schemas.openxmlformats.org/officeDocument/2006/relationships/slide" Target="/ppt/slides/slide4.xml" Id="Rcd43928932ed4f21" /><Relationship Type="http://schemas.openxmlformats.org/officeDocument/2006/relationships/slide" Target="/ppt/slides/slide5.xml" Id="R054de12c263f40dd" /><Relationship Type="http://schemas.openxmlformats.org/officeDocument/2006/relationships/slide" Target="/ppt/slides/slide6.xml" Id="R995db1ca611b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a9a4db055a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132fdbae4379" /><Relationship Type="http://schemas.openxmlformats.org/officeDocument/2006/relationships/theme" Target="/ppt/slideMasters/theme/theme1.xml" Id="R192ad4a5a89841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e7132fdbae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7e35658448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885b2d4a64d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22211df6f49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ddf5a526945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b0a32e9e6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9c03062dc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SVENDSENGRUPPEN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Heiseldalsvegen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4706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997 243 595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SVENDSENGRUPPEN AS</a:t>
            </a:r>
          </a:p>
        </p:txBody>
      </p:sp>
    </p:spTree>
  </p:cSld>
  <p:clrMapOvr>
    <a:masterClrMapping xmlns:a="http://schemas.openxmlformats.org/drawingml/2006/main"/>
  </p:clrMapOvr>
</p:sld>
</file>