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78d193181d4d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cbd9470d4f4007"/>
  </p:sldMasterIdLst>
  <p:sldIdLst>
    <p:sldId xmlns:r="http://schemas.openxmlformats.org/officeDocument/2006/relationships" id="256" r:id="Rc5294c9940b040c6"/>
    <p:sldId xmlns:r="http://schemas.openxmlformats.org/officeDocument/2006/relationships" id="257" r:id="R34c907a734964d80"/>
    <p:sldId xmlns:r="http://schemas.openxmlformats.org/officeDocument/2006/relationships" id="258" r:id="Rca13c5f7b22e40d7"/>
    <p:sldId xmlns:r="http://schemas.openxmlformats.org/officeDocument/2006/relationships" id="259" r:id="Rb2ceebac1d564f82"/>
    <p:sldId xmlns:r="http://schemas.openxmlformats.org/officeDocument/2006/relationships" id="260" r:id="R819fb99da97b44c9"/>
    <p:sldId xmlns:r="http://schemas.openxmlformats.org/officeDocument/2006/relationships" id="261" r:id="Rbc913123b1744f4a"/>
    <p:sldId xmlns:r="http://schemas.openxmlformats.org/officeDocument/2006/relationships" id="262" r:id="R4e8f89fb91ef48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cbd9470d4f4007" /><Relationship Type="http://schemas.openxmlformats.org/officeDocument/2006/relationships/slide" Target="/ppt/slides/slide1.xml" Id="Rc5294c9940b040c6" /><Relationship Type="http://schemas.openxmlformats.org/officeDocument/2006/relationships/slide" Target="/ppt/slides/slide2.xml" Id="R34c907a734964d80" /><Relationship Type="http://schemas.openxmlformats.org/officeDocument/2006/relationships/slide" Target="/ppt/slides/slide3.xml" Id="Rca13c5f7b22e40d7" /><Relationship Type="http://schemas.openxmlformats.org/officeDocument/2006/relationships/slide" Target="/ppt/slides/slide4.xml" Id="Rb2ceebac1d564f82" /><Relationship Type="http://schemas.openxmlformats.org/officeDocument/2006/relationships/slide" Target="/ppt/slides/slide5.xml" Id="R819fb99da97b44c9" /><Relationship Type="http://schemas.openxmlformats.org/officeDocument/2006/relationships/slide" Target="/ppt/slides/slide6.xml" Id="Rbc913123b1744f4a" /><Relationship Type="http://schemas.openxmlformats.org/officeDocument/2006/relationships/slide" Target="/ppt/slides/slide7.xml" Id="R4e8f89fb91ef48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d6df52cb7d4c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f4b6485864d92" /><Relationship Type="http://schemas.openxmlformats.org/officeDocument/2006/relationships/theme" Target="/ppt/slideMasters/theme/theme1.xml" Id="Rb9d138abc0ef40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cf4b6485864d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ea64ea73104b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7bc92310540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f8e6839194c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fc5456a064a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87fe24a2c48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5ac387d3c249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86b83bf5941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ALLE TALL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ALLE TALL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10 857 429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226 133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231 796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3 474 837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BOLIGFORVALTERNE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Kristiansens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46 46 46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kontakt@alletall.no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www.alletall.no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997 201 213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