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d9bf26a5384c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9f7649391f4359"/>
  </p:sldMasterIdLst>
  <p:sldIdLst>
    <p:sldId xmlns:r="http://schemas.openxmlformats.org/officeDocument/2006/relationships" id="256" r:id="R78fa2f8f1eeb41c4"/>
    <p:sldId xmlns:r="http://schemas.openxmlformats.org/officeDocument/2006/relationships" id="257" r:id="R6df1c8eeaf394ab5"/>
    <p:sldId xmlns:r="http://schemas.openxmlformats.org/officeDocument/2006/relationships" id="258" r:id="Rcad2a81f1ad349b5"/>
    <p:sldId xmlns:r="http://schemas.openxmlformats.org/officeDocument/2006/relationships" id="259" r:id="R3ae259d980444d6d"/>
    <p:sldId xmlns:r="http://schemas.openxmlformats.org/officeDocument/2006/relationships" id="260" r:id="R53dbbed0c28d4ba1"/>
    <p:sldId xmlns:r="http://schemas.openxmlformats.org/officeDocument/2006/relationships" id="261" r:id="Rc2667c61506741aa"/>
    <p:sldId xmlns:r="http://schemas.openxmlformats.org/officeDocument/2006/relationships" id="262" r:id="R64f2a38471234d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9f7649391f4359" /><Relationship Type="http://schemas.openxmlformats.org/officeDocument/2006/relationships/slide" Target="/ppt/slides/slide1.xml" Id="R78fa2f8f1eeb41c4" /><Relationship Type="http://schemas.openxmlformats.org/officeDocument/2006/relationships/slide" Target="/ppt/slides/slide2.xml" Id="R6df1c8eeaf394ab5" /><Relationship Type="http://schemas.openxmlformats.org/officeDocument/2006/relationships/slide" Target="/ppt/slides/slide3.xml" Id="Rcad2a81f1ad349b5" /><Relationship Type="http://schemas.openxmlformats.org/officeDocument/2006/relationships/slide" Target="/ppt/slides/slide4.xml" Id="R3ae259d980444d6d" /><Relationship Type="http://schemas.openxmlformats.org/officeDocument/2006/relationships/slide" Target="/ppt/slides/slide5.xml" Id="R53dbbed0c28d4ba1" /><Relationship Type="http://schemas.openxmlformats.org/officeDocument/2006/relationships/slide" Target="/ppt/slides/slide6.xml" Id="Rc2667c61506741aa" /><Relationship Type="http://schemas.openxmlformats.org/officeDocument/2006/relationships/slide" Target="/ppt/slides/slide7.xml" Id="R64f2a38471234d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bcd6139e2d42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08164fe184692" /><Relationship Type="http://schemas.openxmlformats.org/officeDocument/2006/relationships/theme" Target="/ppt/slideMasters/theme/theme1.xml" Id="Rc03bef820a3949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f08164fe1846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6d6c8db0f40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539d44ba649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ed32f363542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bf7896de94e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61f0c2f0f46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d8c51faa14c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a765ea77340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JAPCO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JAPCO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358 250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153 247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178 695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607 564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675 703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ANDRE PRESTSTULEN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Lybekkveien 39A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jon.preststulen@preco.no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997 176 472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JAPCO AS</a:t>
            </a:r>
          </a:p>
        </p:txBody>
      </p:sp>
    </p:spTree>
  </p:cSld>
  <p:clrMapOvr>
    <a:masterClrMapping xmlns:a="http://schemas.openxmlformats.org/drawingml/2006/main"/>
  </p:clrMapOvr>
</p:sld>
</file>