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c0d7672886c4bb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66702460d274d08"/>
  </p:sldMasterIdLst>
  <p:sldIdLst>
    <p:sldId xmlns:r="http://schemas.openxmlformats.org/officeDocument/2006/relationships" id="256" r:id="R95b1e2c108af4063"/>
    <p:sldId xmlns:r="http://schemas.openxmlformats.org/officeDocument/2006/relationships" id="257" r:id="Ra0709974bdf841b1"/>
    <p:sldId xmlns:r="http://schemas.openxmlformats.org/officeDocument/2006/relationships" id="258" r:id="R5cb970c62fac4f33"/>
    <p:sldId xmlns:r="http://schemas.openxmlformats.org/officeDocument/2006/relationships" id="259" r:id="R25dc176fca714d6b"/>
    <p:sldId xmlns:r="http://schemas.openxmlformats.org/officeDocument/2006/relationships" id="260" r:id="R4c25b1c1bb7940ec"/>
    <p:sldId xmlns:r="http://schemas.openxmlformats.org/officeDocument/2006/relationships" id="261" r:id="R459303e988a8454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66702460d274d08" /><Relationship Type="http://schemas.openxmlformats.org/officeDocument/2006/relationships/slide" Target="/ppt/slides/slide1.xml" Id="R95b1e2c108af4063" /><Relationship Type="http://schemas.openxmlformats.org/officeDocument/2006/relationships/slide" Target="/ppt/slides/slide2.xml" Id="Ra0709974bdf841b1" /><Relationship Type="http://schemas.openxmlformats.org/officeDocument/2006/relationships/slide" Target="/ppt/slides/slide3.xml" Id="R5cb970c62fac4f33" /><Relationship Type="http://schemas.openxmlformats.org/officeDocument/2006/relationships/slide" Target="/ppt/slides/slide4.xml" Id="R25dc176fca714d6b" /><Relationship Type="http://schemas.openxmlformats.org/officeDocument/2006/relationships/slide" Target="/ppt/slides/slide5.xml" Id="R4c25b1c1bb7940ec" /><Relationship Type="http://schemas.openxmlformats.org/officeDocument/2006/relationships/slide" Target="/ppt/slides/slide6.xml" Id="R459303e988a8454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d19b4ec485d4d2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edc49c890c47aa" /><Relationship Type="http://schemas.openxmlformats.org/officeDocument/2006/relationships/theme" Target="/ppt/slideMasters/theme/theme1.xml" Id="R3e710566615547c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dedc49c890c47a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f4ff0cf0874ca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4ef965d01d4a3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50ff2a483b48a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bf779d4a7f414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77a3e4da10427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219e75b9b7491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SPAREBANKSTIFTELSEN SPAREBANK 1 NORD-NORGE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SPAREBANK 1 NORD-NORGE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SPAREBANKSTIFTELSEN SPAREBANK 1 NORD-NORGE ble etablert [år] og holder til i Tromsø.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SPAREBANK 1 NORD-NORGE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SPAREBANK 1 NORD-NORGE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SPAREBANK 1 NORD-NORGE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−5 670 401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176 212 810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3 262 395 952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3 545 954 652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SPAREBANK 1 NORD-NORGE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Sjøgata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9008 Tromsø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post@snnstiftelsen.no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www.snnstiftelsen.no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997 144 406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SPAREBANK 1 NORD-NORGE</a:t>
            </a:r>
          </a:p>
        </p:txBody>
      </p:sp>
    </p:spTree>
  </p:cSld>
  <p:clrMapOvr>
    <a:masterClrMapping xmlns:a="http://schemas.openxmlformats.org/drawingml/2006/main"/>
  </p:clrMapOvr>
</p:sld>
</file>