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9ccf52e0a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60f37497e44d37"/>
  </p:sldMasterIdLst>
  <p:sldIdLst>
    <p:sldId xmlns:r="http://schemas.openxmlformats.org/officeDocument/2006/relationships" id="256" r:id="R780b98a4f1db4e0b"/>
    <p:sldId xmlns:r="http://schemas.openxmlformats.org/officeDocument/2006/relationships" id="257" r:id="Rdce85689f43e4197"/>
    <p:sldId xmlns:r="http://schemas.openxmlformats.org/officeDocument/2006/relationships" id="258" r:id="R1a4c660714b9450d"/>
    <p:sldId xmlns:r="http://schemas.openxmlformats.org/officeDocument/2006/relationships" id="259" r:id="R80979b112c7f49b9"/>
    <p:sldId xmlns:r="http://schemas.openxmlformats.org/officeDocument/2006/relationships" id="260" r:id="R522bab61c53a4086"/>
    <p:sldId xmlns:r="http://schemas.openxmlformats.org/officeDocument/2006/relationships" id="261" r:id="R85a2b3d389de444a"/>
    <p:sldId xmlns:r="http://schemas.openxmlformats.org/officeDocument/2006/relationships" id="262" r:id="R2b36bc990dda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0f37497e44d37" /><Relationship Type="http://schemas.openxmlformats.org/officeDocument/2006/relationships/slide" Target="/ppt/slides/slide1.xml" Id="R780b98a4f1db4e0b" /><Relationship Type="http://schemas.openxmlformats.org/officeDocument/2006/relationships/slide" Target="/ppt/slides/slide2.xml" Id="Rdce85689f43e4197" /><Relationship Type="http://schemas.openxmlformats.org/officeDocument/2006/relationships/slide" Target="/ppt/slides/slide3.xml" Id="R1a4c660714b9450d" /><Relationship Type="http://schemas.openxmlformats.org/officeDocument/2006/relationships/slide" Target="/ppt/slides/slide4.xml" Id="R80979b112c7f49b9" /><Relationship Type="http://schemas.openxmlformats.org/officeDocument/2006/relationships/slide" Target="/ppt/slides/slide5.xml" Id="R522bab61c53a4086" /><Relationship Type="http://schemas.openxmlformats.org/officeDocument/2006/relationships/slide" Target="/ppt/slides/slide6.xml" Id="R85a2b3d389de444a" /><Relationship Type="http://schemas.openxmlformats.org/officeDocument/2006/relationships/slide" Target="/ppt/slides/slide7.xml" Id="R2b36bc990dda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01b5b8407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34a2091cb43f2" /><Relationship Type="http://schemas.openxmlformats.org/officeDocument/2006/relationships/theme" Target="/ppt/slideMasters/theme/theme1.xml" Id="R03540689b977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34a2091cb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f0be93c93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7e2e9d174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96f019aad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1325e9484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10aaa555a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d20f17d06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661f850dc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