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fc3efbace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c201ba0fe4422"/>
  </p:sldMasterIdLst>
  <p:sldIdLst>
    <p:sldId xmlns:r="http://schemas.openxmlformats.org/officeDocument/2006/relationships" id="256" r:id="R471f2c092aab407f"/>
    <p:sldId xmlns:r="http://schemas.openxmlformats.org/officeDocument/2006/relationships" id="257" r:id="Rc79fe6035421441a"/>
    <p:sldId xmlns:r="http://schemas.openxmlformats.org/officeDocument/2006/relationships" id="258" r:id="Rcf6420bbdcf24951"/>
    <p:sldId xmlns:r="http://schemas.openxmlformats.org/officeDocument/2006/relationships" id="259" r:id="R2d9ff380d0804ba1"/>
    <p:sldId xmlns:r="http://schemas.openxmlformats.org/officeDocument/2006/relationships" id="260" r:id="R26f2a0971ec14e0e"/>
    <p:sldId xmlns:r="http://schemas.openxmlformats.org/officeDocument/2006/relationships" id="261" r:id="Ree59632b731c47bf"/>
    <p:sldId xmlns:r="http://schemas.openxmlformats.org/officeDocument/2006/relationships" id="262" r:id="R9c15ed4cebbf4c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c201ba0fe4422" /><Relationship Type="http://schemas.openxmlformats.org/officeDocument/2006/relationships/slide" Target="/ppt/slides/slide1.xml" Id="R471f2c092aab407f" /><Relationship Type="http://schemas.openxmlformats.org/officeDocument/2006/relationships/slide" Target="/ppt/slides/slide2.xml" Id="Rc79fe6035421441a" /><Relationship Type="http://schemas.openxmlformats.org/officeDocument/2006/relationships/slide" Target="/ppt/slides/slide3.xml" Id="Rcf6420bbdcf24951" /><Relationship Type="http://schemas.openxmlformats.org/officeDocument/2006/relationships/slide" Target="/ppt/slides/slide4.xml" Id="R2d9ff380d0804ba1" /><Relationship Type="http://schemas.openxmlformats.org/officeDocument/2006/relationships/slide" Target="/ppt/slides/slide5.xml" Id="R26f2a0971ec14e0e" /><Relationship Type="http://schemas.openxmlformats.org/officeDocument/2006/relationships/slide" Target="/ppt/slides/slide6.xml" Id="Ree59632b731c47bf" /><Relationship Type="http://schemas.openxmlformats.org/officeDocument/2006/relationships/slide" Target="/ppt/slides/slide7.xml" Id="R9c15ed4cebbf4c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72d522d9b45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a946d99624c74" /><Relationship Type="http://schemas.openxmlformats.org/officeDocument/2006/relationships/theme" Target="/ppt/slideMasters/theme/theme1.xml" Id="Rb772fac323b1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a946d99624c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71fc5efa041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7ac10358841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f290a7d89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faa3a9c0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969eca49b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07ec7e7b0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c119726e4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PLATYPUS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PLATYPUS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8 676 496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8 682 411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Lyngnesveien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er@skagenfondene.no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997 072 588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PLATYPUS INVEST AS</a:t>
            </a:r>
          </a:p>
        </p:txBody>
      </p:sp>
    </p:spTree>
  </p:cSld>
  <p:clrMapOvr>
    <a:masterClrMapping xmlns:a="http://schemas.openxmlformats.org/drawingml/2006/main"/>
  </p:clrMapOvr>
</p:sld>
</file>