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be0ca6f5b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2a1c73f384536"/>
  </p:sldMasterIdLst>
  <p:sldIdLst>
    <p:sldId xmlns:r="http://schemas.openxmlformats.org/officeDocument/2006/relationships" id="256" r:id="Rd3491163c59f4761"/>
    <p:sldId xmlns:r="http://schemas.openxmlformats.org/officeDocument/2006/relationships" id="257" r:id="Re175f06ef3d64159"/>
    <p:sldId xmlns:r="http://schemas.openxmlformats.org/officeDocument/2006/relationships" id="258" r:id="R7e863ca1e7f44270"/>
    <p:sldId xmlns:r="http://schemas.openxmlformats.org/officeDocument/2006/relationships" id="259" r:id="Re07a7b5a4b8b4c27"/>
    <p:sldId xmlns:r="http://schemas.openxmlformats.org/officeDocument/2006/relationships" id="260" r:id="R7014c8adc6fb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2a1c73f384536" /><Relationship Type="http://schemas.openxmlformats.org/officeDocument/2006/relationships/slide" Target="/ppt/slides/slide1.xml" Id="Rd3491163c59f4761" /><Relationship Type="http://schemas.openxmlformats.org/officeDocument/2006/relationships/slide" Target="/ppt/slides/slide2.xml" Id="Re175f06ef3d64159" /><Relationship Type="http://schemas.openxmlformats.org/officeDocument/2006/relationships/slide" Target="/ppt/slides/slide3.xml" Id="R7e863ca1e7f44270" /><Relationship Type="http://schemas.openxmlformats.org/officeDocument/2006/relationships/slide" Target="/ppt/slides/slide4.xml" Id="Re07a7b5a4b8b4c27" /><Relationship Type="http://schemas.openxmlformats.org/officeDocument/2006/relationships/slide" Target="/ppt/slides/slide5.xml" Id="R7014c8adc6fb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94ba15232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82e534f654268" /><Relationship Type="http://schemas.openxmlformats.org/officeDocument/2006/relationships/theme" Target="/ppt/slideMasters/theme/theme1.xml" Id="R794ab32261af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82e534f65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036d6dbd2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64e0361bf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95c4af9a8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41a5e94c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1b698e485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