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978d9daa3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c887a5d5d4666"/>
  </p:sldMasterIdLst>
  <p:sldIdLst>
    <p:sldId xmlns:r="http://schemas.openxmlformats.org/officeDocument/2006/relationships" id="256" r:id="R83fbe7338f954f3a"/>
    <p:sldId xmlns:r="http://schemas.openxmlformats.org/officeDocument/2006/relationships" id="257" r:id="R83ebddf6a0f149b4"/>
    <p:sldId xmlns:r="http://schemas.openxmlformats.org/officeDocument/2006/relationships" id="258" r:id="R8c362970d7be4cd7"/>
    <p:sldId xmlns:r="http://schemas.openxmlformats.org/officeDocument/2006/relationships" id="259" r:id="Ra7ac5eb8398c4df3"/>
    <p:sldId xmlns:r="http://schemas.openxmlformats.org/officeDocument/2006/relationships" id="260" r:id="R9e689075068e4174"/>
    <p:sldId xmlns:r="http://schemas.openxmlformats.org/officeDocument/2006/relationships" id="261" r:id="R508276e32dfb412f"/>
    <p:sldId xmlns:r="http://schemas.openxmlformats.org/officeDocument/2006/relationships" id="262" r:id="R5eac39e7afe3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c887a5d5d4666" /><Relationship Type="http://schemas.openxmlformats.org/officeDocument/2006/relationships/slide" Target="/ppt/slides/slide1.xml" Id="R83fbe7338f954f3a" /><Relationship Type="http://schemas.openxmlformats.org/officeDocument/2006/relationships/slide" Target="/ppt/slides/slide2.xml" Id="R83ebddf6a0f149b4" /><Relationship Type="http://schemas.openxmlformats.org/officeDocument/2006/relationships/slide" Target="/ppt/slides/slide3.xml" Id="R8c362970d7be4cd7" /><Relationship Type="http://schemas.openxmlformats.org/officeDocument/2006/relationships/slide" Target="/ppt/slides/slide4.xml" Id="Ra7ac5eb8398c4df3" /><Relationship Type="http://schemas.openxmlformats.org/officeDocument/2006/relationships/slide" Target="/ppt/slides/slide5.xml" Id="R9e689075068e4174" /><Relationship Type="http://schemas.openxmlformats.org/officeDocument/2006/relationships/slide" Target="/ppt/slides/slide6.xml" Id="R508276e32dfb412f" /><Relationship Type="http://schemas.openxmlformats.org/officeDocument/2006/relationships/slide" Target="/ppt/slides/slide7.xml" Id="R5eac39e7afe3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2cde370ad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1661d3f545a4" /><Relationship Type="http://schemas.openxmlformats.org/officeDocument/2006/relationships/theme" Target="/ppt/slideMasters/theme/theme1.xml" Id="R5e2c9e2e067d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c1661d3f5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9856db93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27d9b5e3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cc70c604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7cfad9426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e77332ab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a3d0245c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c1caeddc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HEDEMARKEN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BØRRE IMISLUND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DUFSETH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LILLIAN RYGG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TOMTER NYLUND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INDRELID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www.hedemarkenregnskap.no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