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86ce3a2c4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b640af5e34939"/>
  </p:sldMasterIdLst>
  <p:sldIdLst>
    <p:sldId xmlns:r="http://schemas.openxmlformats.org/officeDocument/2006/relationships" id="256" r:id="R485074b977a34ae9"/>
    <p:sldId xmlns:r="http://schemas.openxmlformats.org/officeDocument/2006/relationships" id="257" r:id="R19fab3ed89374f5e"/>
    <p:sldId xmlns:r="http://schemas.openxmlformats.org/officeDocument/2006/relationships" id="258" r:id="Re3c21958b0564c25"/>
    <p:sldId xmlns:r="http://schemas.openxmlformats.org/officeDocument/2006/relationships" id="259" r:id="Ra92ba367ee6f489a"/>
    <p:sldId xmlns:r="http://schemas.openxmlformats.org/officeDocument/2006/relationships" id="260" r:id="Rf01d993b868b4d75"/>
    <p:sldId xmlns:r="http://schemas.openxmlformats.org/officeDocument/2006/relationships" id="261" r:id="R117b1ecc422c4716"/>
    <p:sldId xmlns:r="http://schemas.openxmlformats.org/officeDocument/2006/relationships" id="262" r:id="R355311d7b2e9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b640af5e34939" /><Relationship Type="http://schemas.openxmlformats.org/officeDocument/2006/relationships/slide" Target="/ppt/slides/slide1.xml" Id="R485074b977a34ae9" /><Relationship Type="http://schemas.openxmlformats.org/officeDocument/2006/relationships/slide" Target="/ppt/slides/slide2.xml" Id="R19fab3ed89374f5e" /><Relationship Type="http://schemas.openxmlformats.org/officeDocument/2006/relationships/slide" Target="/ppt/slides/slide3.xml" Id="Re3c21958b0564c25" /><Relationship Type="http://schemas.openxmlformats.org/officeDocument/2006/relationships/slide" Target="/ppt/slides/slide4.xml" Id="Ra92ba367ee6f489a" /><Relationship Type="http://schemas.openxmlformats.org/officeDocument/2006/relationships/slide" Target="/ppt/slides/slide5.xml" Id="Rf01d993b868b4d75" /><Relationship Type="http://schemas.openxmlformats.org/officeDocument/2006/relationships/slide" Target="/ppt/slides/slide6.xml" Id="R117b1ecc422c4716" /><Relationship Type="http://schemas.openxmlformats.org/officeDocument/2006/relationships/slide" Target="/ppt/slides/slide7.xml" Id="R355311d7b2e9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ee3a33176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3947e41754023" /><Relationship Type="http://schemas.openxmlformats.org/officeDocument/2006/relationships/theme" Target="/ppt/slideMasters/theme/theme1.xml" Id="Rf21be2d70005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3947e4175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268e1a3f2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9547fc8e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1de06d4ca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4b2f9d698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24279ef81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8e859e6d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13c248e20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