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fbb08cc2d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56cd5a38a484c"/>
  </p:sldMasterIdLst>
  <p:sldIdLst>
    <p:sldId xmlns:r="http://schemas.openxmlformats.org/officeDocument/2006/relationships" id="256" r:id="R5773fff6c3af4d35"/>
    <p:sldId xmlns:r="http://schemas.openxmlformats.org/officeDocument/2006/relationships" id="257" r:id="Redda94bee57941e4"/>
    <p:sldId xmlns:r="http://schemas.openxmlformats.org/officeDocument/2006/relationships" id="258" r:id="R33ed8410bd154527"/>
    <p:sldId xmlns:r="http://schemas.openxmlformats.org/officeDocument/2006/relationships" id="259" r:id="Re60d1d94dfdc43ff"/>
    <p:sldId xmlns:r="http://schemas.openxmlformats.org/officeDocument/2006/relationships" id="260" r:id="R777555cf0ef941dc"/>
    <p:sldId xmlns:r="http://schemas.openxmlformats.org/officeDocument/2006/relationships" id="261" r:id="R4b113ea18798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56cd5a38a484c" /><Relationship Type="http://schemas.openxmlformats.org/officeDocument/2006/relationships/slide" Target="/ppt/slides/slide1.xml" Id="R5773fff6c3af4d35" /><Relationship Type="http://schemas.openxmlformats.org/officeDocument/2006/relationships/slide" Target="/ppt/slides/slide2.xml" Id="Redda94bee57941e4" /><Relationship Type="http://schemas.openxmlformats.org/officeDocument/2006/relationships/slide" Target="/ppt/slides/slide3.xml" Id="R33ed8410bd154527" /><Relationship Type="http://schemas.openxmlformats.org/officeDocument/2006/relationships/slide" Target="/ppt/slides/slide4.xml" Id="Re60d1d94dfdc43ff" /><Relationship Type="http://schemas.openxmlformats.org/officeDocument/2006/relationships/slide" Target="/ppt/slides/slide5.xml" Id="R777555cf0ef941dc" /><Relationship Type="http://schemas.openxmlformats.org/officeDocument/2006/relationships/slide" Target="/ppt/slides/slide6.xml" Id="R4b113ea18798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027544940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c638fa3a445d" /><Relationship Type="http://schemas.openxmlformats.org/officeDocument/2006/relationships/theme" Target="/ppt/slideMasters/theme/theme1.xml" Id="R0cbe848f5fa441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5c638fa3a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949b7e8f4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2893cb5146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b906acb96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df635626b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c60fa96b9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03ebb0ac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KRONPRINSENSGATE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 torv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996 981 673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KRONPRINSENSGATE 1 AS</a:t>
            </a:r>
          </a:p>
        </p:txBody>
      </p:sp>
    </p:spTree>
  </p:cSld>
  <p:clrMapOvr>
    <a:masterClrMapping xmlns:a="http://schemas.openxmlformats.org/drawingml/2006/main"/>
  </p:clrMapOvr>
</p:sld>
</file>