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537852dd9442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62bb873754a42"/>
  </p:sldMasterIdLst>
  <p:sldIdLst>
    <p:sldId xmlns:r="http://schemas.openxmlformats.org/officeDocument/2006/relationships" id="256" r:id="R466bec2d186d4e0a"/>
    <p:sldId xmlns:r="http://schemas.openxmlformats.org/officeDocument/2006/relationships" id="257" r:id="R5f84dcd45ff344e2"/>
    <p:sldId xmlns:r="http://schemas.openxmlformats.org/officeDocument/2006/relationships" id="258" r:id="R2ef3059e82d94c83"/>
    <p:sldId xmlns:r="http://schemas.openxmlformats.org/officeDocument/2006/relationships" id="259" r:id="R1b586ce41ab24d35"/>
    <p:sldId xmlns:r="http://schemas.openxmlformats.org/officeDocument/2006/relationships" id="260" r:id="R776c4fc03c5f455a"/>
    <p:sldId xmlns:r="http://schemas.openxmlformats.org/officeDocument/2006/relationships" id="261" r:id="R714d843bf8f74aa8"/>
    <p:sldId xmlns:r="http://schemas.openxmlformats.org/officeDocument/2006/relationships" id="262" r:id="Reba8d2c4513144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62bb873754a42" /><Relationship Type="http://schemas.openxmlformats.org/officeDocument/2006/relationships/slide" Target="/ppt/slides/slide1.xml" Id="R466bec2d186d4e0a" /><Relationship Type="http://schemas.openxmlformats.org/officeDocument/2006/relationships/slide" Target="/ppt/slides/slide2.xml" Id="R5f84dcd45ff344e2" /><Relationship Type="http://schemas.openxmlformats.org/officeDocument/2006/relationships/slide" Target="/ppt/slides/slide3.xml" Id="R2ef3059e82d94c83" /><Relationship Type="http://schemas.openxmlformats.org/officeDocument/2006/relationships/slide" Target="/ppt/slides/slide4.xml" Id="R1b586ce41ab24d35" /><Relationship Type="http://schemas.openxmlformats.org/officeDocument/2006/relationships/slide" Target="/ppt/slides/slide5.xml" Id="R776c4fc03c5f455a" /><Relationship Type="http://schemas.openxmlformats.org/officeDocument/2006/relationships/slide" Target="/ppt/slides/slide6.xml" Id="R714d843bf8f74aa8" /><Relationship Type="http://schemas.openxmlformats.org/officeDocument/2006/relationships/slide" Target="/ppt/slides/slide7.xml" Id="Reba8d2c4513144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8545eba6e4d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59e77dbd34019" /><Relationship Type="http://schemas.openxmlformats.org/officeDocument/2006/relationships/theme" Target="/ppt/slideMasters/theme/theme1.xml" Id="R3d6b2c965d4c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59e77dbd340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5ba105b234d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538a7b15b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28c6439874e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1a28fba15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d389abbe743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cd33624e940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d430ae1ad4b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1896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1896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1896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1896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1896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1896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12 019 335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12 035 652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1896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MILLER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 INVESTOR AKTIV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 HOLDING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LAJJO EIENDOM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MARIL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HATLING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1896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 Egil Hatling, 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996 953 076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1896 INVEST AS</a:t>
            </a:r>
          </a:p>
        </p:txBody>
      </p:sp>
    </p:spTree>
  </p:cSld>
  <p:clrMapOvr>
    <a:masterClrMapping xmlns:a="http://schemas.openxmlformats.org/drawingml/2006/main"/>
  </p:clrMapOvr>
</p:sld>
</file>