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aacf33bc3247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3462f874cd4ba9"/>
  </p:sldMasterIdLst>
  <p:sldIdLst>
    <p:sldId xmlns:r="http://schemas.openxmlformats.org/officeDocument/2006/relationships" id="256" r:id="R77f179ff6c7e4bef"/>
    <p:sldId xmlns:r="http://schemas.openxmlformats.org/officeDocument/2006/relationships" id="257" r:id="Rbe1714bec58748a9"/>
    <p:sldId xmlns:r="http://schemas.openxmlformats.org/officeDocument/2006/relationships" id="258" r:id="Rd542f7a28249482f"/>
    <p:sldId xmlns:r="http://schemas.openxmlformats.org/officeDocument/2006/relationships" id="259" r:id="R1f0ec2b65f8e45e4"/>
    <p:sldId xmlns:r="http://schemas.openxmlformats.org/officeDocument/2006/relationships" id="260" r:id="R5c8f1e55afb8404c"/>
    <p:sldId xmlns:r="http://schemas.openxmlformats.org/officeDocument/2006/relationships" id="261" r:id="R9c550c16252e413e"/>
    <p:sldId xmlns:r="http://schemas.openxmlformats.org/officeDocument/2006/relationships" id="262" r:id="Radfab914428f42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462f874cd4ba9" /><Relationship Type="http://schemas.openxmlformats.org/officeDocument/2006/relationships/slide" Target="/ppt/slides/slide1.xml" Id="R77f179ff6c7e4bef" /><Relationship Type="http://schemas.openxmlformats.org/officeDocument/2006/relationships/slide" Target="/ppt/slides/slide2.xml" Id="Rbe1714bec58748a9" /><Relationship Type="http://schemas.openxmlformats.org/officeDocument/2006/relationships/slide" Target="/ppt/slides/slide3.xml" Id="Rd542f7a28249482f" /><Relationship Type="http://schemas.openxmlformats.org/officeDocument/2006/relationships/slide" Target="/ppt/slides/slide4.xml" Id="R1f0ec2b65f8e45e4" /><Relationship Type="http://schemas.openxmlformats.org/officeDocument/2006/relationships/slide" Target="/ppt/slides/slide5.xml" Id="R5c8f1e55afb8404c" /><Relationship Type="http://schemas.openxmlformats.org/officeDocument/2006/relationships/slide" Target="/ppt/slides/slide6.xml" Id="R9c550c16252e413e" /><Relationship Type="http://schemas.openxmlformats.org/officeDocument/2006/relationships/slide" Target="/ppt/slides/slide7.xml" Id="Radfab914428f42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55c8c7a4646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ef2c49ab44a64" /><Relationship Type="http://schemas.openxmlformats.org/officeDocument/2006/relationships/theme" Target="/ppt/slideMasters/theme/theme1.xml" Id="Raff4a6bcba3e43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0ef2c49ab44a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1e06cbd204e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787ceb3744d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86b549d034b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46be83d3642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849befb9e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c0904d5c245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4e712bde546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B.I.E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B.I.E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B.I.E AS ble etablert [år] og holder til i Sørum.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B.I.E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B.I.E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B.I.E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−1 074 381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53 628 830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125 213 748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129 926 717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B.I.E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HEIEREN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B.I.E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Bakkeveien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1923 Sørum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996 943 186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B.I.E AS</a:t>
            </a:r>
          </a:p>
        </p:txBody>
      </p:sp>
    </p:spTree>
  </p:cSld>
  <p:clrMapOvr>
    <a:masterClrMapping xmlns:a="http://schemas.openxmlformats.org/drawingml/2006/main"/>
  </p:clrMapOvr>
</p:sld>
</file>