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cbd21efa1b4e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c95b1af90640ea"/>
  </p:sldMasterIdLst>
  <p:sldIdLst>
    <p:sldId xmlns:r="http://schemas.openxmlformats.org/officeDocument/2006/relationships" id="256" r:id="R7842abf5de9e48d1"/>
    <p:sldId xmlns:r="http://schemas.openxmlformats.org/officeDocument/2006/relationships" id="257" r:id="Re0c56d15273a4d05"/>
    <p:sldId xmlns:r="http://schemas.openxmlformats.org/officeDocument/2006/relationships" id="258" r:id="R4fa4eb19c11d44b0"/>
    <p:sldId xmlns:r="http://schemas.openxmlformats.org/officeDocument/2006/relationships" id="259" r:id="Rca994cfc41904ed7"/>
    <p:sldId xmlns:r="http://schemas.openxmlformats.org/officeDocument/2006/relationships" id="260" r:id="Re2e2208107504112"/>
    <p:sldId xmlns:r="http://schemas.openxmlformats.org/officeDocument/2006/relationships" id="261" r:id="R057a5e6329a74d78"/>
    <p:sldId xmlns:r="http://schemas.openxmlformats.org/officeDocument/2006/relationships" id="262" r:id="R62164f63ab824b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c95b1af90640ea" /><Relationship Type="http://schemas.openxmlformats.org/officeDocument/2006/relationships/slide" Target="/ppt/slides/slide1.xml" Id="R7842abf5de9e48d1" /><Relationship Type="http://schemas.openxmlformats.org/officeDocument/2006/relationships/slide" Target="/ppt/slides/slide2.xml" Id="Re0c56d15273a4d05" /><Relationship Type="http://schemas.openxmlformats.org/officeDocument/2006/relationships/slide" Target="/ppt/slides/slide3.xml" Id="R4fa4eb19c11d44b0" /><Relationship Type="http://schemas.openxmlformats.org/officeDocument/2006/relationships/slide" Target="/ppt/slides/slide4.xml" Id="Rca994cfc41904ed7" /><Relationship Type="http://schemas.openxmlformats.org/officeDocument/2006/relationships/slide" Target="/ppt/slides/slide5.xml" Id="Re2e2208107504112" /><Relationship Type="http://schemas.openxmlformats.org/officeDocument/2006/relationships/slide" Target="/ppt/slides/slide6.xml" Id="R057a5e6329a74d78" /><Relationship Type="http://schemas.openxmlformats.org/officeDocument/2006/relationships/slide" Target="/ppt/slides/slide7.xml" Id="R62164f63ab824b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a53a3a00224a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45dd4e24914876" /><Relationship Type="http://schemas.openxmlformats.org/officeDocument/2006/relationships/theme" Target="/ppt/slideMasters/theme/theme1.xml" Id="Rf56dd5abaa884c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45dd4e249148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0f35bbf7da47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a95b056ceb48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24a707b22640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2dc3ccd3d346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22f255dd740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3828924ddc4ca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2edad9494c4d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ABRA REGNSKAP OG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ABRA REGNSKAP OG RÅDGIVNING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3 454 961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−4 257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120 322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753 863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ABRA FINANCE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REGNSKAP OG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O.H. Bangs vei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10 74 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996 872 084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ABRA REGNSKAP OG RÅDGIVNING AS</a:t>
            </a:r>
          </a:p>
        </p:txBody>
      </p:sp>
    </p:spTree>
  </p:cSld>
  <p:clrMapOvr>
    <a:masterClrMapping xmlns:a="http://schemas.openxmlformats.org/drawingml/2006/main"/>
  </p:clrMapOvr>
</p:sld>
</file>