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64c063ce2847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491516fe2246e0"/>
  </p:sldMasterIdLst>
  <p:sldIdLst>
    <p:sldId xmlns:r="http://schemas.openxmlformats.org/officeDocument/2006/relationships" id="256" r:id="R8193f4545bc44958"/>
    <p:sldId xmlns:r="http://schemas.openxmlformats.org/officeDocument/2006/relationships" id="257" r:id="Re67e01bb122a4cbe"/>
    <p:sldId xmlns:r="http://schemas.openxmlformats.org/officeDocument/2006/relationships" id="258" r:id="Rc67149f177f546a9"/>
    <p:sldId xmlns:r="http://schemas.openxmlformats.org/officeDocument/2006/relationships" id="259" r:id="Rc03829812b9f4379"/>
    <p:sldId xmlns:r="http://schemas.openxmlformats.org/officeDocument/2006/relationships" id="260" r:id="R6880c73b430f4afe"/>
    <p:sldId xmlns:r="http://schemas.openxmlformats.org/officeDocument/2006/relationships" id="261" r:id="R5f8bdb307c834cc8"/>
    <p:sldId xmlns:r="http://schemas.openxmlformats.org/officeDocument/2006/relationships" id="262" r:id="R9ee66787fe8847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491516fe2246e0" /><Relationship Type="http://schemas.openxmlformats.org/officeDocument/2006/relationships/slide" Target="/ppt/slides/slide1.xml" Id="R8193f4545bc44958" /><Relationship Type="http://schemas.openxmlformats.org/officeDocument/2006/relationships/slide" Target="/ppt/slides/slide2.xml" Id="Re67e01bb122a4cbe" /><Relationship Type="http://schemas.openxmlformats.org/officeDocument/2006/relationships/slide" Target="/ppt/slides/slide3.xml" Id="Rc67149f177f546a9" /><Relationship Type="http://schemas.openxmlformats.org/officeDocument/2006/relationships/slide" Target="/ppt/slides/slide4.xml" Id="Rc03829812b9f4379" /><Relationship Type="http://schemas.openxmlformats.org/officeDocument/2006/relationships/slide" Target="/ppt/slides/slide5.xml" Id="R6880c73b430f4afe" /><Relationship Type="http://schemas.openxmlformats.org/officeDocument/2006/relationships/slide" Target="/ppt/slides/slide6.xml" Id="R5f8bdb307c834cc8" /><Relationship Type="http://schemas.openxmlformats.org/officeDocument/2006/relationships/slide" Target="/ppt/slides/slide7.xml" Id="R9ee66787fe8847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ce66c5272440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0a694515946c8" /><Relationship Type="http://schemas.openxmlformats.org/officeDocument/2006/relationships/theme" Target="/ppt/slideMasters/theme/theme1.xml" Id="R240f3e56dfb44e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90a694515946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67cb2725541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e9d00699a4c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1dc22d0ec4c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1970eda4747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68f61136e43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c5b2ca66e49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fce93883d47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ALPHA FORRETNINGSFØRSEL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FORRETNINGSFØRSEL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ALPHA FORRETNINGSFØRSEL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FORRETNINGSFØRSEL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FORRETNINGSFØRSEL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FORRETNINGSFØRSEL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6 044 033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1 707 037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1 365 656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3 979 092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FORRETNINGSFØRSEL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ALPHA REVISJON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FORRETNINGSFØRSEL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Holbergs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31 07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996 841 162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FORRETNINGSFØRSEL AS</a:t>
            </a:r>
          </a:p>
        </p:txBody>
      </p:sp>
    </p:spTree>
  </p:cSld>
  <p:clrMapOvr>
    <a:masterClrMapping xmlns:a="http://schemas.openxmlformats.org/drawingml/2006/main"/>
  </p:clrMapOvr>
</p:sld>
</file>