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e94f0aded4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4c6aa04e24bc1"/>
  </p:sldMasterIdLst>
  <p:sldIdLst>
    <p:sldId xmlns:r="http://schemas.openxmlformats.org/officeDocument/2006/relationships" id="256" r:id="R2363ea381b88488e"/>
    <p:sldId xmlns:r="http://schemas.openxmlformats.org/officeDocument/2006/relationships" id="257" r:id="R0cd59b498b504000"/>
    <p:sldId xmlns:r="http://schemas.openxmlformats.org/officeDocument/2006/relationships" id="258" r:id="Rfef3d41767f941f3"/>
    <p:sldId xmlns:r="http://schemas.openxmlformats.org/officeDocument/2006/relationships" id="259" r:id="R1af0f8eae8ad4731"/>
    <p:sldId xmlns:r="http://schemas.openxmlformats.org/officeDocument/2006/relationships" id="260" r:id="Rf0907eee55b543ac"/>
    <p:sldId xmlns:r="http://schemas.openxmlformats.org/officeDocument/2006/relationships" id="261" r:id="R457b76585d654589"/>
    <p:sldId xmlns:r="http://schemas.openxmlformats.org/officeDocument/2006/relationships" id="262" r:id="R05c82776c9c548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4c6aa04e24bc1" /><Relationship Type="http://schemas.openxmlformats.org/officeDocument/2006/relationships/slide" Target="/ppt/slides/slide1.xml" Id="R2363ea381b88488e" /><Relationship Type="http://schemas.openxmlformats.org/officeDocument/2006/relationships/slide" Target="/ppt/slides/slide2.xml" Id="R0cd59b498b504000" /><Relationship Type="http://schemas.openxmlformats.org/officeDocument/2006/relationships/slide" Target="/ppt/slides/slide3.xml" Id="Rfef3d41767f941f3" /><Relationship Type="http://schemas.openxmlformats.org/officeDocument/2006/relationships/slide" Target="/ppt/slides/slide4.xml" Id="R1af0f8eae8ad4731" /><Relationship Type="http://schemas.openxmlformats.org/officeDocument/2006/relationships/slide" Target="/ppt/slides/slide5.xml" Id="Rf0907eee55b543ac" /><Relationship Type="http://schemas.openxmlformats.org/officeDocument/2006/relationships/slide" Target="/ppt/slides/slide6.xml" Id="R457b76585d654589" /><Relationship Type="http://schemas.openxmlformats.org/officeDocument/2006/relationships/slide" Target="/ppt/slides/slide7.xml" Id="R05c82776c9c548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6af7807154a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444068e4c49bc" /><Relationship Type="http://schemas.openxmlformats.org/officeDocument/2006/relationships/theme" Target="/ppt/slideMasters/theme/theme1.xml" Id="R9fc2e4c37a5d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444068e4c49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e72ebec7a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66083919c40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bbcd5c7154f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9cdc3136d4a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feebd7a2f4f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4e514f8e47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a8436392a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DATAPLAN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DATAPLAN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33 866 585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66 651 269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