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8cf9fac23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782b0b818e47c9"/>
  </p:sldMasterIdLst>
  <p:sldIdLst>
    <p:sldId xmlns:r="http://schemas.openxmlformats.org/officeDocument/2006/relationships" id="256" r:id="Rd6415a9e9e224814"/>
    <p:sldId xmlns:r="http://schemas.openxmlformats.org/officeDocument/2006/relationships" id="257" r:id="R7aedad8e866b4256"/>
    <p:sldId xmlns:r="http://schemas.openxmlformats.org/officeDocument/2006/relationships" id="258" r:id="R325ad0de2f674faf"/>
    <p:sldId xmlns:r="http://schemas.openxmlformats.org/officeDocument/2006/relationships" id="259" r:id="R090867275a4f45e3"/>
    <p:sldId xmlns:r="http://schemas.openxmlformats.org/officeDocument/2006/relationships" id="260" r:id="R26e4116155394abf"/>
    <p:sldId xmlns:r="http://schemas.openxmlformats.org/officeDocument/2006/relationships" id="261" r:id="Rf004953c7a764bef"/>
    <p:sldId xmlns:r="http://schemas.openxmlformats.org/officeDocument/2006/relationships" id="262" r:id="Rb759f56e0b1d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82b0b818e47c9" /><Relationship Type="http://schemas.openxmlformats.org/officeDocument/2006/relationships/slide" Target="/ppt/slides/slide1.xml" Id="Rd6415a9e9e224814" /><Relationship Type="http://schemas.openxmlformats.org/officeDocument/2006/relationships/slide" Target="/ppt/slides/slide2.xml" Id="R7aedad8e866b4256" /><Relationship Type="http://schemas.openxmlformats.org/officeDocument/2006/relationships/slide" Target="/ppt/slides/slide3.xml" Id="R325ad0de2f674faf" /><Relationship Type="http://schemas.openxmlformats.org/officeDocument/2006/relationships/slide" Target="/ppt/slides/slide4.xml" Id="R090867275a4f45e3" /><Relationship Type="http://schemas.openxmlformats.org/officeDocument/2006/relationships/slide" Target="/ppt/slides/slide5.xml" Id="R26e4116155394abf" /><Relationship Type="http://schemas.openxmlformats.org/officeDocument/2006/relationships/slide" Target="/ppt/slides/slide6.xml" Id="Rf004953c7a764bef" /><Relationship Type="http://schemas.openxmlformats.org/officeDocument/2006/relationships/slide" Target="/ppt/slides/slide7.xml" Id="Rb759f56e0b1d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bae8d308d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074554e7445e7" /><Relationship Type="http://schemas.openxmlformats.org/officeDocument/2006/relationships/theme" Target="/ppt/slideMasters/theme/theme1.xml" Id="R68b772e47a8b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074554e7445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981d6a34b4a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83a72dc5044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4add0e16544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9283021b8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5cdfaafdf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edd3d899c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5d64714bb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MARINESENTER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MARINESENTER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121 496 751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15 089 091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11 254 417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34 513 887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50 948 656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SDB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www.bergenmarinesenter.no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996 754 413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