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63f3c34f1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058293bde40cd"/>
  </p:sldMasterIdLst>
  <p:sldIdLst>
    <p:sldId xmlns:r="http://schemas.openxmlformats.org/officeDocument/2006/relationships" id="256" r:id="R3ee8f3484a984042"/>
    <p:sldId xmlns:r="http://schemas.openxmlformats.org/officeDocument/2006/relationships" id="257" r:id="R76be97b721e2441b"/>
    <p:sldId xmlns:r="http://schemas.openxmlformats.org/officeDocument/2006/relationships" id="258" r:id="R087fb64125a14eef"/>
    <p:sldId xmlns:r="http://schemas.openxmlformats.org/officeDocument/2006/relationships" id="259" r:id="R79a8f69503f7462e"/>
    <p:sldId xmlns:r="http://schemas.openxmlformats.org/officeDocument/2006/relationships" id="260" r:id="R19b0a1f961c74b26"/>
    <p:sldId xmlns:r="http://schemas.openxmlformats.org/officeDocument/2006/relationships" id="261" r:id="R1ef0c21dfcd94deb"/>
    <p:sldId xmlns:r="http://schemas.openxmlformats.org/officeDocument/2006/relationships" id="262" r:id="R77b73b4d86d0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058293bde40cd" /><Relationship Type="http://schemas.openxmlformats.org/officeDocument/2006/relationships/slide" Target="/ppt/slides/slide1.xml" Id="R3ee8f3484a984042" /><Relationship Type="http://schemas.openxmlformats.org/officeDocument/2006/relationships/slide" Target="/ppt/slides/slide2.xml" Id="R76be97b721e2441b" /><Relationship Type="http://schemas.openxmlformats.org/officeDocument/2006/relationships/slide" Target="/ppt/slides/slide3.xml" Id="R087fb64125a14eef" /><Relationship Type="http://schemas.openxmlformats.org/officeDocument/2006/relationships/slide" Target="/ppt/slides/slide4.xml" Id="R79a8f69503f7462e" /><Relationship Type="http://schemas.openxmlformats.org/officeDocument/2006/relationships/slide" Target="/ppt/slides/slide5.xml" Id="R19b0a1f961c74b26" /><Relationship Type="http://schemas.openxmlformats.org/officeDocument/2006/relationships/slide" Target="/ppt/slides/slide6.xml" Id="R1ef0c21dfcd94deb" /><Relationship Type="http://schemas.openxmlformats.org/officeDocument/2006/relationships/slide" Target="/ppt/slides/slide7.xml" Id="R77b73b4d86d0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b131414b0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9ae7e95e470f" /><Relationship Type="http://schemas.openxmlformats.org/officeDocument/2006/relationships/theme" Target="/ppt/slideMasters/theme/theme1.xml" Id="Rb426670485de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49ae7e95e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b28bff4e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5a0e7f39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01c1134b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382725c4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d9c57037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cc2a7238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67eda164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