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e6f4500fd49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da6380ac14bf4"/>
  </p:sldMasterIdLst>
  <p:sldIdLst>
    <p:sldId xmlns:r="http://schemas.openxmlformats.org/officeDocument/2006/relationships" id="256" r:id="R08dd57485ff140e4"/>
    <p:sldId xmlns:r="http://schemas.openxmlformats.org/officeDocument/2006/relationships" id="257" r:id="R1d9e92d28dba4d68"/>
    <p:sldId xmlns:r="http://schemas.openxmlformats.org/officeDocument/2006/relationships" id="258" r:id="R886880c0ff534753"/>
    <p:sldId xmlns:r="http://schemas.openxmlformats.org/officeDocument/2006/relationships" id="259" r:id="Re25a440e8a4e442d"/>
    <p:sldId xmlns:r="http://schemas.openxmlformats.org/officeDocument/2006/relationships" id="260" r:id="R9104c901430e49f4"/>
    <p:sldId xmlns:r="http://schemas.openxmlformats.org/officeDocument/2006/relationships" id="261" r:id="Radfc49808f88405d"/>
    <p:sldId xmlns:r="http://schemas.openxmlformats.org/officeDocument/2006/relationships" id="262" r:id="Rd8103a0a9ff1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da6380ac14bf4" /><Relationship Type="http://schemas.openxmlformats.org/officeDocument/2006/relationships/slide" Target="/ppt/slides/slide1.xml" Id="R08dd57485ff140e4" /><Relationship Type="http://schemas.openxmlformats.org/officeDocument/2006/relationships/slide" Target="/ppt/slides/slide2.xml" Id="R1d9e92d28dba4d68" /><Relationship Type="http://schemas.openxmlformats.org/officeDocument/2006/relationships/slide" Target="/ppt/slides/slide3.xml" Id="R886880c0ff534753" /><Relationship Type="http://schemas.openxmlformats.org/officeDocument/2006/relationships/slide" Target="/ppt/slides/slide4.xml" Id="Re25a440e8a4e442d" /><Relationship Type="http://schemas.openxmlformats.org/officeDocument/2006/relationships/slide" Target="/ppt/slides/slide5.xml" Id="R9104c901430e49f4" /><Relationship Type="http://schemas.openxmlformats.org/officeDocument/2006/relationships/slide" Target="/ppt/slides/slide6.xml" Id="Radfc49808f88405d" /><Relationship Type="http://schemas.openxmlformats.org/officeDocument/2006/relationships/slide" Target="/ppt/slides/slide7.xml" Id="Rd8103a0a9ff1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a7324d5ed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405aa56b4d52" /><Relationship Type="http://schemas.openxmlformats.org/officeDocument/2006/relationships/theme" Target="/ppt/slideMasters/theme/theme1.xml" Id="Rdd4b43be280a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cf405aa56b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6b5694b00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fc0bbc760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9757aacdc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ce76ef33b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4ee1cefb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739da1416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f11d0d9fd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