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29794da78a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685cf600ca41e5"/>
  </p:sldMasterIdLst>
  <p:sldIdLst>
    <p:sldId xmlns:r="http://schemas.openxmlformats.org/officeDocument/2006/relationships" id="256" r:id="Rd3cdb8f44b3e406e"/>
    <p:sldId xmlns:r="http://schemas.openxmlformats.org/officeDocument/2006/relationships" id="257" r:id="R06994923ae284b03"/>
    <p:sldId xmlns:r="http://schemas.openxmlformats.org/officeDocument/2006/relationships" id="258" r:id="Rc022ec2caa0b4b7d"/>
    <p:sldId xmlns:r="http://schemas.openxmlformats.org/officeDocument/2006/relationships" id="259" r:id="R19e553beae0e43ee"/>
    <p:sldId xmlns:r="http://schemas.openxmlformats.org/officeDocument/2006/relationships" id="260" r:id="Rb62f5e2faa3e4fb8"/>
    <p:sldId xmlns:r="http://schemas.openxmlformats.org/officeDocument/2006/relationships" id="261" r:id="Rbbcb7edf54dd461d"/>
    <p:sldId xmlns:r="http://schemas.openxmlformats.org/officeDocument/2006/relationships" id="262" r:id="R3eefb2ded4d3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85cf600ca41e5" /><Relationship Type="http://schemas.openxmlformats.org/officeDocument/2006/relationships/slide" Target="/ppt/slides/slide1.xml" Id="Rd3cdb8f44b3e406e" /><Relationship Type="http://schemas.openxmlformats.org/officeDocument/2006/relationships/slide" Target="/ppt/slides/slide2.xml" Id="R06994923ae284b03" /><Relationship Type="http://schemas.openxmlformats.org/officeDocument/2006/relationships/slide" Target="/ppt/slides/slide3.xml" Id="Rc022ec2caa0b4b7d" /><Relationship Type="http://schemas.openxmlformats.org/officeDocument/2006/relationships/slide" Target="/ppt/slides/slide4.xml" Id="R19e553beae0e43ee" /><Relationship Type="http://schemas.openxmlformats.org/officeDocument/2006/relationships/slide" Target="/ppt/slides/slide5.xml" Id="Rb62f5e2faa3e4fb8" /><Relationship Type="http://schemas.openxmlformats.org/officeDocument/2006/relationships/slide" Target="/ppt/slides/slide6.xml" Id="Rbbcb7edf54dd461d" /><Relationship Type="http://schemas.openxmlformats.org/officeDocument/2006/relationships/slide" Target="/ppt/slides/slide7.xml" Id="R3eefb2ded4d3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edd0e7fb0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a58fa3a6046d4" /><Relationship Type="http://schemas.openxmlformats.org/officeDocument/2006/relationships/theme" Target="/ppt/slideMasters/theme/theme1.xml" Id="Rdddfacfd0316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a58fa3a6046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1da549cdd42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b519cf86f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225ff44bb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ed2de0a2f40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5a2b09273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86eb55f6f41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a02bb95da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KPB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KPB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38 445 599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39 924 500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PEDER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Stjørdølavegen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KPB HOLDING AS</a:t>
            </a:r>
          </a:p>
        </p:txBody>
      </p:sp>
    </p:spTree>
  </p:cSld>
  <p:clrMapOvr>
    <a:masterClrMapping xmlns:a="http://schemas.openxmlformats.org/drawingml/2006/main"/>
  </p:clrMapOvr>
</p:sld>
</file>