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b2428fb47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0720905e24e3a"/>
  </p:sldMasterIdLst>
  <p:sldIdLst>
    <p:sldId xmlns:r="http://schemas.openxmlformats.org/officeDocument/2006/relationships" id="256" r:id="Rdfbc1710b2c144a6"/>
    <p:sldId xmlns:r="http://schemas.openxmlformats.org/officeDocument/2006/relationships" id="257" r:id="Rb0a1a2dcc1494684"/>
    <p:sldId xmlns:r="http://schemas.openxmlformats.org/officeDocument/2006/relationships" id="258" r:id="R7c92cfcbacd74b82"/>
    <p:sldId xmlns:r="http://schemas.openxmlformats.org/officeDocument/2006/relationships" id="259" r:id="R3563dbde0d73423e"/>
    <p:sldId xmlns:r="http://schemas.openxmlformats.org/officeDocument/2006/relationships" id="260" r:id="Ref211a302d6a42bf"/>
    <p:sldId xmlns:r="http://schemas.openxmlformats.org/officeDocument/2006/relationships" id="261" r:id="Rf6aceb0c165e4286"/>
    <p:sldId xmlns:r="http://schemas.openxmlformats.org/officeDocument/2006/relationships" id="262" r:id="Rced634cda09b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0720905e24e3a" /><Relationship Type="http://schemas.openxmlformats.org/officeDocument/2006/relationships/slide" Target="/ppt/slides/slide1.xml" Id="Rdfbc1710b2c144a6" /><Relationship Type="http://schemas.openxmlformats.org/officeDocument/2006/relationships/slide" Target="/ppt/slides/slide2.xml" Id="Rb0a1a2dcc1494684" /><Relationship Type="http://schemas.openxmlformats.org/officeDocument/2006/relationships/slide" Target="/ppt/slides/slide3.xml" Id="R7c92cfcbacd74b82" /><Relationship Type="http://schemas.openxmlformats.org/officeDocument/2006/relationships/slide" Target="/ppt/slides/slide4.xml" Id="R3563dbde0d73423e" /><Relationship Type="http://schemas.openxmlformats.org/officeDocument/2006/relationships/slide" Target="/ppt/slides/slide5.xml" Id="Ref211a302d6a42bf" /><Relationship Type="http://schemas.openxmlformats.org/officeDocument/2006/relationships/slide" Target="/ppt/slides/slide6.xml" Id="Rf6aceb0c165e4286" /><Relationship Type="http://schemas.openxmlformats.org/officeDocument/2006/relationships/slide" Target="/ppt/slides/slide7.xml" Id="Rced634cda09b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44ade330a47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f7576707e4d75" /><Relationship Type="http://schemas.openxmlformats.org/officeDocument/2006/relationships/theme" Target="/ppt/slideMasters/theme/theme1.xml" Id="R5260485000f9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f7576707e4d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c7e35f46d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9dc39461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b5f671b1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0135db4f43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54bbcbb00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1864c7a344d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17becd9ff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9 964 251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LARS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