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c14daabe9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4a60604444dd5"/>
  </p:sldMasterIdLst>
  <p:sldIdLst>
    <p:sldId xmlns:r="http://schemas.openxmlformats.org/officeDocument/2006/relationships" id="256" r:id="R69bcde81e0f64283"/>
    <p:sldId xmlns:r="http://schemas.openxmlformats.org/officeDocument/2006/relationships" id="257" r:id="R6b21a3f8361c4002"/>
    <p:sldId xmlns:r="http://schemas.openxmlformats.org/officeDocument/2006/relationships" id="258" r:id="Rc77e90b835244348"/>
    <p:sldId xmlns:r="http://schemas.openxmlformats.org/officeDocument/2006/relationships" id="259" r:id="R491dfdd13dc445d1"/>
    <p:sldId xmlns:r="http://schemas.openxmlformats.org/officeDocument/2006/relationships" id="260" r:id="Rf2b8f4814b964609"/>
    <p:sldId xmlns:r="http://schemas.openxmlformats.org/officeDocument/2006/relationships" id="261" r:id="R1a23dc5c56c749f3"/>
    <p:sldId xmlns:r="http://schemas.openxmlformats.org/officeDocument/2006/relationships" id="262" r:id="Rba2fe55fdc5d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4a60604444dd5" /><Relationship Type="http://schemas.openxmlformats.org/officeDocument/2006/relationships/slide" Target="/ppt/slides/slide1.xml" Id="R69bcde81e0f64283" /><Relationship Type="http://schemas.openxmlformats.org/officeDocument/2006/relationships/slide" Target="/ppt/slides/slide2.xml" Id="R6b21a3f8361c4002" /><Relationship Type="http://schemas.openxmlformats.org/officeDocument/2006/relationships/slide" Target="/ppt/slides/slide3.xml" Id="Rc77e90b835244348" /><Relationship Type="http://schemas.openxmlformats.org/officeDocument/2006/relationships/slide" Target="/ppt/slides/slide4.xml" Id="R491dfdd13dc445d1" /><Relationship Type="http://schemas.openxmlformats.org/officeDocument/2006/relationships/slide" Target="/ppt/slides/slide5.xml" Id="Rf2b8f4814b964609" /><Relationship Type="http://schemas.openxmlformats.org/officeDocument/2006/relationships/slide" Target="/ppt/slides/slide6.xml" Id="R1a23dc5c56c749f3" /><Relationship Type="http://schemas.openxmlformats.org/officeDocument/2006/relationships/slide" Target="/ppt/slides/slide7.xml" Id="Rba2fe55fdc5d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77de3a387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75b0bf0b64cc5" /><Relationship Type="http://schemas.openxmlformats.org/officeDocument/2006/relationships/theme" Target="/ppt/slideMasters/theme/theme1.xml" Id="R723aa47d8a43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75b0bf0b64c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b15ab882a4d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c4087012d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7f125c138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0854b1d4b46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1981b5459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1ed31488c49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53275ecdc45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TJERNSLIEN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TJERNSLIEN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673 037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LØVBRØTTE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Ålsvegen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996 644 928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